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d  you and kept the oath he swore to your ancestors, he brought you out with a strong hand and redeemed  you from the place of slavery, from the power of Pharaoh king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at the Lord your God is God, the faithful God who keeps his gracious covenant loyalty for a thousand generations with those who love him and keep his comman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rectly pays back  and destroys those who hate him.  He will not hesitate to pay back directly  the one who hate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keep the command #— #the statutes and ordinances #— #that I am giving you to follow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listen to and are careful to keep these ordinances, the Lord your God will keep his covenant loyalty with you, as he swore to your ancesto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love you, bless you, and multiply you. He will bless your offspring, , and the produce of your land #— #your grain, new wine, and fresh oil #— #the young of your herds, and the newborn of your flocks, in the land he swore to your ancestors that he would gi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be blessed above all peoples; there will be no infertile male or female among you or your livesto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remove all sickness from you; he will not put on you  all the terrible diseases of Egypt that you know about, but he will inflict them on all who ha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ust destroy all the peoples the Lord your God is delivering over to you and not look on them with pity. Do not worship their gods, for that will be a snare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say to yourself, ‘These nations are greater than I; how can I drive them ou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o Destroy Idolatrous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e afraid of them. Be sure to remember what the Lord your God did to Pharaoh and all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rials that you saw, the signs and wonders, the strong hand and outstretched arm, by which the Lord your God brought you out. The Lord your God will do the same to all the peoples you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your God will also send hornets against them until all the survivors and those hiding from you peris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be terrified of them, for the Lord your God, a great and awesome God, is amo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your God will drive out these nations before you little by little. You will not be able to destroy them all at once; otherwise, the wild animals will become too numerous for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your God will give them over to you and throw them into great confusion until they ar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hand their kings over to you, and you will wipe out their names under heaven. No one will be able to stand against you; you will annihilat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up the carved images of their gods. Don’t covet the silver and gold on the images and take it for yourself, or else you will be ensnared by it, for it is detestable to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bring any detestable thing into your house, or you will be set apart for destruction like it. You are to abhor and detest it utterly because it is set apart for destru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brings you into the land  you are entering to possess,  and he drives out many nations before you #— #the Hethites, Girgashites, Amorites, Canaanites, Perizzites, Hivites and Jebusites, seven nations  more numerous and powerful than you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your God delivers them over to you and you defeat them, you must completely destroy  them. Make no treaty with them and show them no merc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intermarry with them, and you must not give your daughters to their sons or take their daughters for your so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will turn your sons away from me to worship other gods.  Then the Lord’s anger will burn against you,  and he will swiftly destro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this is what you are to do to them: tear down their altars, smash their sacred pillars, cut down their Asherah poles,  and burn their carved im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you are a holy people  belonging to the Lord your God. The Lord your God has chosen you to be his own possession  out of all the peoples on the face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d his heart set on you and chose you, not because you were more numerous than all peoples, for you were the fewest of all peopl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2026-06-07T02:55:17Z</dcterms:created>
  <dcterms:modified xsi:type="dcterms:W3CDTF">2026-06-07T02:55:17Z</dcterms:modified>
  <dc:title>Bible.com.au: Deuteronomy 7:1-26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