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d them as a sign on your hand and let them be a symbol  on your foreh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m on the doorposts of your house and on your city gates.Remembering God through Obed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brings you into the land he swore to your ancestors Abraham, Isaac, and Jacob that he would give you #— #a land with large and beautiful cities that you did no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uses full of every good thing that you did not fill them with, cisterns that you did not dig, and vineyards and olive groves that you did not plant  #— #and when you eat and are satisfi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not to forget the Lord who brought you out of the land of Egypt, out of the place of slaver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ear the Lord your God, worship him, and take your oaths in his na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ollow other gods, the gods of the people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your God, who is among you, is a jealous God.  Otherwise, the Lord your God will become angry with you and obliterate you from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est  the Lord your God as you tested him at Massa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efully observe the commands of the Lord your God, the decrees and statutes he has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est Comm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what is right and good in the Lord’s sight, so that you may prosper and so that you may enter and possess the good land  the Lord your God swore to give your ancestor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driving out all your enemies before you, as the Lord has sai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r son asks you in the future, ‘What is the meaning  of the decrees, statutes, and ordinances that the Lord our God has commanded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him, ‘We were slaves of Pharaoh in Egypt, but the Lord brought us out of Egypt with a strong han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our eyes the Lord inflicted great and devastating signs and wonders on Egypt,  on Pharaoh, and on all his house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rought us from there in order to lead us in and give us the land that he swore to our ances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commanded us to follow all these statutes and to fear the Lord our God for our prosperity always and for our preservation, as it is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ighteousness will be ours if we are careful to follow every one of these commands before the Lord our God, as he has commanded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command #— #the statutes and ordinances #— #the Lord your God has commanded me to teach you, so that you may follow them in the land you are about to enter and posses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this so that you may fear  the Lord your God  all the days of your life  by keeping all his statutes and commands I am giving you, your son, and your grandson, and so that you may have a long lif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Israel, and be careful to follow them, so that you may prosper and multiply greatly, because the Lord, the God of your ancestors, has promised you a land flowing with milk and hone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Israel: The Lord our God, the Lord is on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ve the Lord your God with all your heart, with all your soul, and with all your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words that I am giving you today are to be in your hear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peat them to your children.  Talk about them when you sit in your house and when you walk along the road, when you lie down and when you get up.]]></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2026-06-12T23:03:51Z</dcterms:created>
  <dcterms:modified xsi:type="dcterms:W3CDTF">2026-06-12T23:03:51Z</dcterms:modified>
  <dc:title>Bible.com.au: Deuteronomy 6:1-25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