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make an idol for yourself in the shape of anything in the heavens above or on the earth below or in the waters under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bow in worship to them, and do not serve them, because I, the Lord your God, am a jealous God, bringing the consequences of the fathers’ iniquity on the children to the third and fourth generations of those who hate m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showing faithful love to a thousand generations of those who love me and keep my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misuse the name  of the Lord your God, because the Lord will not leave anyone unpunished who misuses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careful to remember the Sabbath day, to keep it holy as the Lord your God has command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to labor six days and do all you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a Sabbath to the Lord your God. Do not do any work #— #you, your son or daughter, your male or female slave, your ox or donkey, any of your livestock, or the resident alien who lives within your city gates, so that your male and female slaves may rest as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a slave in the land of Egypt, and the Lord your God brought you out of there with a strong hand and an outstretched arm. That is why the Lord your God has commanded you to keep the Sabbath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nor your father and your mother,  as the Lord your God has commanded you, so that you may live long and so that you may prosper in the land the Lord your God is giving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murd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commit adulter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give dishonest testimony against your neighbor.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covet your neighbor’s wife or desire your neighbor’s house, his field, his male or female slave, his ox or donkey, or anything that belongs to your neighbor. The People’s Respon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poke these commands in a loud voice to your entire assembly from the fire, cloud, and total darkness on the mountain; he added nothing more. He wrote them on two stone tablets and gave them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of you approached me with your tribal leaders and elders when you heard the voice from the darkness and while the mountain was blazing with f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said, ‘Look, the Lord our God has shown us his glory and greatness, and we have heard his voice from the fire. Today we have seen that God speaks with a person, yet he still li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now, why should we die? This great fire will consume us and we will die if we hear the voice of the Lord our God any long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o out of all humanity has heard the voice of the living God speaking from the fire, as we have, and l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near and listen to everything the Lord our God says. Then you can tell us everything the Lord our God tells you; we will listen and obe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summoned all Israel and said to them, “Israel, listen to the statutes and ordinances I am proclaiming as you hear them today. Learn and follow them careful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heard your  words when you spoke to me. He said to me, ‘I have heard the words that these people have spoken to you. Everything they have said is r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only they had such a heart to fear me and keep all my commands always, so that they and their children would prosper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and tell them: Return to your t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stand here with me, and I will tell you every command #— #the statutes and ordinances #— #you are to teach them, so that they may follow them in the land I am giving them to poss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careful to do as the Lord your God has commanded you; you are not to turn aside to the right or the lef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llow the whole instruction the Lord your God has commanded you, so that you may live, prosper, and have a long life in the land you will poss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our God made a covenant  with us at Hore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not make this covenant with our ancestors,  but with all of us who are alive here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poke to you face to face from the fire on the mount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at time I was standing between the Lord and you to report the word  of the Lord to you, because you were afraid of the fire and did not go up the mountain. And he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your God,  who brought you out of the land of Egypt, out of the place of slaver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have other gods besides m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2026-06-12T04:09:28Z</dcterms:created>
  <dcterms:modified xsi:type="dcterms:W3CDTF">2026-06-12T04:09:28Z</dcterms:modified>
  <dc:title>Bible.com.au: Deuteronomy 5:1-33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