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great nation has righteous statutes and ordinances like this entire law I set before you toda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be on your guard and diligently watch yourselves,  so that you don’t forget  the things your eyes have seen and so that they don’t slip from your mind  as long as you live. Teach them to your children and your grandchildr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ay you stood before the Lord your God  at Horeb, the Lord said to me, ‘Assemble the people before me, and I will let them hear my words, so that they may learn to fear me  all the days they live on the earth and may instruct their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me near and stood at the base of the mountain,  a mountain blazing with fire  into the heavens and enveloped in a totally black clou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poke to you from the fire.  You kept hearing the sound of the words, but didn’t see a form; there was only a voi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eclared his covenant  to you. He commanded you to follow the Ten Commandments,  which he wrote on two stone table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at time the Lord commanded me to teach you statutes and ordinances for you to follow in the land you are about to cross into and possess.Worshiping the True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ligently watch yourselves #— #because you did not see any form on the day the Lord spoke to you out of the fire at Horeb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you don’t act corruptly and make an idol for yourselves in the shape of any figure: a male or female for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the form of any animal on the earth, any winged creature that flies in the sk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ll to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creature that crawls on the ground, or any fish in the waters under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ook to the heavens and see the sun, moon, and stars #— #all the stars in the sky #— #do not be led astray to bow in worship to them and serve them.  The Lord your God has provided them for all people everywhere under heave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selected you and brought you out of Egypt’s iron furnace  to be a people for his inheritance, as you are to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angry with me on your account.  He swore that I would not cross the Jordan and enter the good land  the Lord your God is giving you as an inheritanc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on’t be crossing the Jordan because I am going to die in this land.  But you are about to cross over and take possession of this good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careful not to forget the covenant of the Lord your God that he made with you, and make an idol for yourselves in the shape of anything he has forbidden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your God is a consuming fire,  a jealous Go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have children and grandchildren and have been in the land a long time, and if you act corruptly, make an idol in the form of anything, and do what is evil in the sight of the Lord your God, angering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heaven and earth as witnesses against you today that you will quickly perish  from the land you are about to cross the Jordan to possess. You will not live long there, but you will certainly be destroy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catter you among the peoples,  and you will be reduced to a few survivors  among the nations where the Lord your God will driv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srael, listen to the statutes and ordinances  I am teaching you to follow, so that you may live,  enter, and take possession of the land the Lord, the God of your ancestors,  is giv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you will worship man-made gods of wood and stone, which cannot see, hear, eat, or sm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from there, you will search for the Lord your God, and you will find him when you seek him with all your heart and all your sou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are in distress and all these things have happened to you, in the future you will return to the Lord your God and obe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ill not leave you, destroy you, or forget the covenant  with your ancestors that he swore to them by oath, because the Lord your God is a compassionate Go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deed, ask about the earlier days that preceded you, from the day God created mankind  on the earth and from one end of the heavens to the other: Has anything like this great event ever happened, or has anything like it been heard o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a people heard God’s voice speaking from the fire as you have, and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r has a god attempted to go and take a nation as his own out of another nation, by trials, signs, wonders, and war, by a strong hand and an outstretched arm, by great terrors, as the Lord your God did for you in Egypt before your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were shown these things so that you would know that the Lord is God; there is no other besides him.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t you hear his voice from heaven to instruct you.  He showed you his great fire on earth, and you heard his words from the fir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he loved  your ancestors, he chose their descendants after them and brought you out of Egypt by his presence and great pow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must not add anything to what I command you or take anything away from it,  so that you may keep the commands of the Lord your God I am giving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before you nations greater and stronger than you and to bring you in and give you their land as an inheritance,  as is now taking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oday, recognize and keep in mind that the Lord is God in heaven above and on earth below; there is no 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eep his statutes and commands, which I am giving you today, so that you and your children after you may prosper and so that you may live long in the land the Lord your God is giving you for all time.”Cities of Refu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t apart three cities across the Jordan to the 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meone could flee there who committed manslaughter, killing his neighbor accidentally without previously hating him. He could flee to one of these cities and stay aliv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zer in the wilderness on the plateau land, belonging to the Reubenites; Ramoth in Gilead, belonging to the Gadites; or Golan in Bashan, belonging to the Manassites. Introduction to the L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the law Moses gave the Isra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decrees, statutes, and ordinances Moses proclaimed to them after they came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ross the Jordan in the valley facing Beth-peor in the land of King Sihon of the Amorites. He lived in Heshbon, and Moses and the Israelites defeated him after they came out of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took possession of his land and the land of Og king of Bashan, the two Amorite kings who were across the Jordan to the 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eyes have seen what the Lord did at Baal-peor, for the Lord your God destroyed every one of you who followed Baal of Pe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rom Aroer on the rim of the Arnon Valley as far as Mount Sion (that is, Herm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Arabah on the east side of the Jordan as far as the Dead Sea below the slopes of Pisg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who have remained faithful  to the Lord your God are all alive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ok, I have taught you statutes and ordinances as the Lord my God has commanded me, so that you may follow them in the land you are entering to poss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arefully follow them, for this will show your wisdom and understanding in the eyes of the peoples. When they hear about all these statutes, they will say, ‘This great nation is indeed a wise and understanding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at great nation is there that has a god near to it as the Lord our God is to us whenever we call to him? ]]></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2026-08-03T16:11:12Z</dcterms:created>
  <dcterms:modified xsi:type="dcterms:W3CDTF">2026-08-03T16:11:12Z</dcterms:modified>
  <dc:title>Bible.com.au: Deuteronomy 4:1-49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