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about Levi:Your Thummim and Urim  belong to your faithful one; you tested him at Massahand contended with him at the Waters of Meriba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about his father and mother,“I do not regard them.”He disregarded his brothersand didn’t acknowledge his sons,for they kept your wordand maintained your covenan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teach your ordinances to Jacoband your instruction to Israel; they will set incense before youand whole burnt offerings on your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bless his possessions, and accept the work of his hands.Break the back  of his adversaries and enemies,so that they cannot rise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about Benjamin:The Lord’s beloved rests  securely on him.He  shields him all day long,and he rests on his shoulder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id about Joseph:May his land be blessed by the Lordwith the dew of heaven’s bountyand the watery depths that lie benea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the bountiful harvest from the sunand the abundant yield of the seas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the best products of the ancient mountainsand the bounty of the eternal hill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the choice gifts of the landand everything in it;and with the favor of himwho appeared  in the burning bush. May these rest on the head of Joseph,on the brow of the prince of his brothe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firstborn bull has  splendor,and horns like  those of a wild ox;he gores all the peoples with themto the ends of the earth.Such are the ten thousands of Ephraim,and such are the thousands of Manass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s Bless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about Zebulun:Rejoice, Zebulun, in your journeys,and Issachar, in your t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ummon the peoples to a mountain;there they offer acceptable sacrifices.For they draw from the wealth of the seasand the hidden treasures of the san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about Gad:The one who enlarges Gad’s territorywill be blessed.He lies down like a lionand tears off an arm or even a hea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hose the best part for himself,because a ruler’s portion was assigned there for him.He came with the leaders of the people;he carried out the Lord’s justiceand his ordinances for Israe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aid about Dan:Dan is a young lion,leaping out of Basha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about Naphtali:Naphtali, enjoying approval,full of the Lord’s blessing,take  possession to the west and the s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about Asher:May Asher  be the most blessed of the sons;may he be the most favored among his brothersand dip his foot in olive oil.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y the bolts of your gate be iron and bronze,and your strength last as long as you li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none like the God of Jeshurun,who rides the heavens to your aid,the clouds in his majesty.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God of old is your dwelling place, and underneath are the everlasting arms.He drives out the enemy before youand commands, “Destro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blessing that Moses, the man of God, gave the Israelites before his dea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Israel dwells securely; Jacob lives untroubled ,in a land of grain and new wine;even his skies drip with dew.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 happy you are, Israel!Who is like you,a people saved by the Lord?He is the shield that protects you,the sword you boast in.Your enemies will cringe before you, and you will tread on their back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The Lord came from Sinaiand appeared to them from Seir; he shone on them from Mount Paran and came with ten thousand holy ones, with lightning  from his right hand  for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deed he loves the people. ,All your  holy ones are in your hand,and they assemble  at your feet.Each receives your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gave us instruction,a possession for the assembly of Jac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became King in Jeshurun ,when the leaders of the people gatheredwith the tribes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Reuben live and not diethough his people become few.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his about Judah:Lord, hear Judah’s cry and bring him to his people.He fights for his cause  with his own hands,but may you be a help against his foes.]]></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2026-06-06T16:00:50Z</dcterms:created>
  <dcterms:modified xsi:type="dcterms:W3CDTF">2026-06-06T16:00:50Z</dcterms:modified>
  <dc:title>Bible.com.au: Deuteronomy 33:1-29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