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ost High gave the nations their inheritance and divided the human race, he set the boundaries of the peoples according to the number of the people of Israe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Lord’s portion is his people,Jacob, his own inheritan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found him in a desolate land,in a barren, howling wilderness;he surrounded him, cared for him, and protected him as the pupil of his ey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atches over  his nest like an eagleand hovers over his young;he spreads his wings, catches him,and carries him on his feathe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one led him,with no help from a foreign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him ride on the heights of the land and eat the produce of the field.He nourished him with honey from the rockand oil from flinty ro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ds from the herd and milk from the flock,with the fat of lambs,rams from Bashan,  and goats,with the choicest grains of wheat;you drank wine from the finest grap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eshurun , became fat and rebelled —you became fat, bloated, and gorged.He abandoned the God who made himand scorned the Rock of his salv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provoked his jealousy with different gods;they enraged him with detestable practic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to demons, not God,to gods they had not known,new gods that had just arrived,which your ancestors did not fe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ng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ignored the Rock who gave you birth;you forgot the God who gave birth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ord saw this, he despised them,angered by his sons and daugh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I will hide my face from them; I will see what will become of them,for they are a perverse generation —unfaithful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provoked my jealousywith what is not a god; they have enraged me with their worthless idols. So I will provoke their jealousywith what is not a people; I will enrage them with a foolish nati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ire has been kindled because of my angerand burns to the depths of Sheol; it devours the land and its produce,and scorches the foundations of the mountai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ile disasters on them;I will use up my arrows agains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be weak from hunger,ravaged by pestilence and bitter plague;I will unleash on them wild beasts with fangs,as well as venomous snakes that slither in the du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utside, the sword will take their children,and inside, there will be terror;the young man and the young woman will be killed,the infant and the gray-haired ma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ould have said: I will cut them to pieces and blot out the memory of them from mankin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I had not feared provocation from the enemy,or feared that these foes might misunderstandand say, ‘Our own hand has prevailed;it wasn’t the Lord who did all thi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y attention, heavens, and I will speak;listen, earth, to the words from my mou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rael is a nation lacking sensewith no understanding at all.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ey were wise, they would comprehend this;they would understand their fa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could one pursue a thousand,or two put ten thousand to flight, unless their Rock had sold them,unless the Lord had given them up?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ir “rock” is not like our Rock,as even our enemies conce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ir vine is from the vine of Sodomand from the fields of Gomorrah.Their grapes are poisonous;their clusters are bit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serpents’ venom,the deadly poison of cobra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it not stored up with me,sealed up in my vaul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Vengeance and retribution belong to me. ,In time their foot will slip,for their day of disaster is near,and their doom is coming quick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indeed vindicate his peopleand have compassion on his servants when he sees that their strength is goneand no one is left #— #slave or fre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say, “Where are their gods,the ‘rock’ they found refuge 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my teaching fall like rainand my word settle like dew,like gentle rain on new grassand showers on tender pla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 ate the fat of their sacrificesand drank the wine of their drink offerings?Let them rise up and help you;let it  be a shelter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ee now that I alone am he;there is no God but me. I bring death and I give life;I wound and I heal.No one can rescue anyone from my pow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raise my hand to heaven and declare:As surely as I live for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I sharpen my flashing sword,and my hand takes hold of judgment,I will take vengeance on my adversariesand repay those who hate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make my arrows drunk with bloodwhile my sword devours flesh —the blood of the slain and the captives,the heads of the enemy leader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Rejoice, you nations, concerning his people, ,for he will avenge the blood of his servants. He will take vengeance on his adversaries; ,he will purify his land and his peopl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oses came with Joshua  son of Nun and recited all the words of this song in the presence of the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Moses finished reciting all these words to all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to them, “Take to heart all these words I am giving as a warning to you today,  so that you may command your children to follow all the words of this law carefully.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y are not meaningless words to you but they are your life,  and by them you will live long in the land you are crossing the Jordan to possess.”Moses’s Impending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will proclaim the Lord’s name. Declare the greatness of our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at same day the Lord spoke to Mose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 up Mount Nebo  in the Abarim range in the land of Moab, across from Jericho, and view the land of Canaan I am giving the Israelites as a possess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you will die on the mountain that you go up, and you will be gathered to your people,  just as your brother Aaron died on Mount Hor and was gathered to his peopl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both of you broke faith with me among the Israelites at the Waters of Meribath-kadesh in the Wilderness of Zin by failing to treat me as holy in their presen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though from a distance you will view the land that I am giving the Israelites, you will not go ther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ck  #— #his work is perfect;all his ways are just. A faithful God,  without bias,he is righteous and tr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people have acted corruptly toward him; this is their defect  #— #they are not his childrenbut a devious and crooked genera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this how you repay the Lord,you foolish and senseless people? Isn’t he your Father and Creator? ,Didn’t he make you and sustain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e days of old;consider the years of past generations.Ask your father, and he will tell you,your elders, and they will teach you.]]></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Deuteronomy 32:1-52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