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is the one who will go before you.  He will be with you; he will not leave you or abandon you.  Do not be afraid or discourag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wrote down this law and gave it to the priests, the sons of Levi, who carried the ark of the Lord’s covenant, and to all the elders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commanded them, “At the end of every seven years, at the appointed time in the year of debt cancellation,  during the Festival of Shelter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Israel assembles in the presence of the Lord your God at the place he chooses,  you are to read this law aloud before all Israe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ther the people #— #men, women, dependents, and the resident aliens within your city gates #— #so that they may listen and learn to fear  the Lord your God and be careful to follow all the words of this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ir children  who do not know the law will listen and learn to fear the Lord your God as long as you live in the land you are crossing the Jordan to poss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Moses, “The time of your death is now approaching. Call Joshua and present yourselves at the tent of meeting so that I may commission him.” When Moses and Joshua went and presented themselves at the tent of mee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appeared at the tent in a pillar of cloud,  and the cloud stood at the entrance to the ten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 “You are about to rest with your ancestors,  and these people will soon prostitute themselves with the foreign gods  of the land they are entering. They will abandon me  and break the covenant  I have made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anger will burn against them on that day;  I will abandon them and hide my face from them so that they will become easy prey.  Many troubles and afflictions will come to them. On that day they will say, ‘Haven’t these troubles come to us because our God is no longer with u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Takes Moses’s Pl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certainly hide my face on that day because of all the evil they have done by turning to other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write down this song  for yourselves and teach it to the Israelites; have them sing it,  so that this song may be a witness for me against the Israel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I bring them into the land I swore to give their ancestors, a land flowing with milk and honey,  they will eat their fill  and prosper.  They will turn to other gods and worship them, despising me  and breaking my covenan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many troubles and afflictions come to them, this song will testify against them, because  their descendants will not have forgotten it. For I know what they are prone to do,  even before I bring them into the land I swore to giv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wrote down this song on that day and taught it to the Israel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commissioned Joshua son of Nun, “Be strong and courageous, for you will bring the Israelites into the land I swore to them, and I will be with you.” Moses Warns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Moses had finished writing down on a scroll every single word of this la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ommanded the Levites who carried the ark of the Lord’s covena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is book of the law and place it beside the ark of the covenant of the Lord your God so that it may remain there as a witness against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know how rebellious and stiff-necked you are. If you are rebelling against the Lord now, while I am still alive, how much more will you rebel after I am d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continued to speak these  words to all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semble all your tribal elders and officers before me so that I may speak these words directly to them and call heaven and earth as witnesses against them.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 know that after my death you will become completely corrupt and turn from the path I have commanded you. Disaster will come to you in the future, because you will do what is evil in the Lord’s sight, angering him with what your hands have mad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recited aloud every single word of this song to the entire assembly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I am now 120 years old;  I can no longer act as your leader.  The Lord has told me, ‘You will not cross the Jorda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your God is the one who will cross ahead of you.  He will destroy these nations before you, and you will drive them out. Joshua is the one who will cross ahead of you, as the Lord has sai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will deal with them as he did Sihon and Og, the kings of the Amorites, and their land when he destroyed th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will deliver them over to you, and you must do to them exactly as I have command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courageous;  don’t be terrified or afraid of them. For the Lord your God is the one who will go with you;  he will not leave you or abandon you.”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then summoned Joshua and said to him in the sight of all Israel, “Be strong and courageous, for you will go with  this people into the land the Lord swore to give to their ancestors.  You will enable them to take possession of it.]]></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2026-08-03T16:11:34Z</dcterms:created>
  <dcterms:modified xsi:type="dcterms:W3CDTF">2026-08-03T16:11:34Z</dcterms:modified>
  <dc:title>Bible.com.au: Deuteronomy 31:1-30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