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6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took their land and gave it as an inheritance to the Reubenites, the Gadites, and half the tribe of Manasse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observe the words of this covenant  and follow them, so that you will succeed in everything you do.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of you are standing today before the Lord your God #— #your leaders, tribes, elders, officials, all the men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dependents, your wives, and the resident aliens in your camps who cut your wood and draw your water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you may enter into the covenant of the Lord your God, which he is making with you today, so that you may enter into his o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that he may establish you today as his people and he may be your God as he promised you and as he swore to your ancestors Abraham, Isaac, and Jacob.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making this covenant and this oath not only with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also with those who are standing here with us today in the presence of the Lord our God and with those who are not here today.Abandoning the Coven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deed, you know how we lived in the land of Egypt and passed through the nations where you trave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aw their abhorrent images and idols made of wood, stone, silver, and gold, which were among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newing the Covena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sure there is no man, woman, clan, or tribe among you today whose heart turns away from the Lord our God to go and worship the gods of those nations. Be sure there is no root among you bearing poisonous and bitter frui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someone hears the words of this oath, he may consider himself exempt,  thinking, ‘I will have peace even though I follow my own stubborn heart.’ This will lead to the destruction of the well-watered land as well as the dry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ot be willing to forgive him. Instead, his anger and jealousy will burn against that person, and every curse written in this scroll will descend on him. The Lord will blot out his name under heave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ingle him out for harm from all the tribes of Israel, according to all the curses of the covenant written in this book of the l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uture generations of your children who follow you and the foreigner who comes from a distant country will see the plagues of that land and the sicknesses the Lord has inflicted on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its soil will be a burning waste of sulfur and salt, unsown, producing nothing, with no plant growing on it, just like the fall of Sodom and Gomorrah, Admah and Zeboiim, which the Lord demolished in his fierce ang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nations will ask, ‘Why has the Lord done this to this land? Why this intense outburst of anger?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people will answer, ‘It is because they abandoned the covenant of the Lord, the God of their ancestors, which he had made with them when he brought them out of the land of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began to serve other gods, bowing in worship to gods they had not known  #— #gods that the Lord had not permitted them to worship.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e Lord’s anger burned against this land, and he brought every curse written in this book on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of the covenant  that the Lord commanded Moses to make with the Israelites in the land of Moab, in addition to the covenant he had made with them at Horeb.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ord uprooted them from their land in his anger, rage, and intense wrath, and threw them into another land where they are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hidden things belong to the Lord our God, but the revealed things belong to us and our children forever, so that we may follow all the words of this la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ses summoned all Israel and said to them, “You have seen with your own eyes  everything the Lord did in Egypt to Pharaoh, to all his officials, and to his entir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aw with your own eyes the great trials and those great signs and wonder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o this day the Lord has not given you a mind to understand, eyes to see, or ears to hea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ed you forty years in the wilderness; your clothes and the sandals on your feet did not wear ou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did not eat food or drink wine or beer #— #so that you might know that I am the Lord your Go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reached this place, King Sihon of Heshbon and King Og of Bashan came out against us in battle, but we defeated them. ]]></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2026-05-21T18:00:14Z</dcterms:created>
  <dcterms:modified xsi:type="dcterms:W3CDTF">2026-05-21T18:00:14Z</dcterms:modified>
  <dc:title>Bible.com.au: Deuteronomy 29:1-29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