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199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uteronomy 27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rite clearly all the words of this law on the plastered stones.”The Covenant Curses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and the Levitical priests spoke to all Israel, “Be silent, Israel, and listen! This day you have become the people of the Lord your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y the Lord your God and follow his commands and statutes I am giving you today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Moses commanded the people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en you have crossed the Jordan, these tribes will stand on Mount Gerizim to bless the people: Simeon, Levi, Judah, Issachar, Joseph, and Benjam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tribes will stand on Mount Ebal to deliver the curse: Reuben, Gad, Asher, Zebulun, Dan, and Naphtali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evites will proclaim in a loud voice to every Israelite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person who makes a carved idol or cast image, which is detestable to the Lord, the work of a craftsman, and sets it up in secret is cursed.’And all the people will reply, ‘Amen! ’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one who dishonors his father or mother is cursed.’And all the people will say, ‘Amen! 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one who moves his neighbor’s boundary marker is cursed.’And all the people will say, ‘Amen! 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Written on Stone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one who leads a blind person astray on the road is cursed.’And all the people will say, ‘Amen! ’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one who denies justice to a resident alien, a fatherless child, or a widow is cursed.’And all the people will say, ‘Amen! ’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one who sleeps with his father’s wife is cursed, for he has violated his father’s marriage bed.’ And all the people will say, ‘Amen! ’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one who has sexual intercourse with any animal is cursed.’And all the people will say, ‘Amen! 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one who sleeps with his sister, whether his father’s daughter or his mother’s daughter is cursed.’And all the people will say, ‘Amen! ’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one who sleeps with his mother-in-law is cursed.’And all the people will say, ‘Amen! ’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one who secretly kills his neighbor is cursed.’And all the people will say, ‘Amen! ’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one who accepts a bribe to kill an innocent person is cursed.’And all the people will say, ‘Amen! ’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nyone who does not put the words of this law into practice is cursed.’And all the people will say, ‘Amen! ’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and the elders of Israel commanded the people, “Keep every command I am giving you tod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cross the Jordan into the land the Lord your God is giving you, set up large stones and cover them with plaster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rite all the words of this law on the stones after you cross to enter the land the Lord your God is giving you, a land flowing with milk and honey,  as the Lord, the God of your ancestors, has promised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have crossed the Jordan, you are to set up these stones on Mount Ebal, as I am commanding you today, and you are to cover them with plast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ild an altar of stones there to the Lord your God #— #do not use any iron tool on them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se uncut stones to build the altar of the Lord your God and offer burnt offerings to the Lord your God on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you are to sacrifice fellowship offerings, eat, and rejoice in the presence of the Lord your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2026-06-07T03:40:58Z</dcterms:created>
  <dcterms:modified xsi:type="dcterms:W3CDTF">2026-06-07T03:40:58Z</dcterms:modified>
  <dc:title>Bible.com.au: Deuteronomy 27:1-26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