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ite clearly all the words of this law on the plastered stones.”The Covenant Curse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the Levitical priests spoke to all Israel, “Be silent, Israel, and listen! This day you have become the people of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 your God and follow his commands and statutes I am giving you today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Moses commanded the peopl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you have crossed the Jordan, these tribes will stand on Mount Gerizim to bless the people: Simeon, Levi, Judah, Issachar, Joseph, and Benjam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ribes will stand on Mount Ebal to deliver the curse: Reuben, Gad, Asher, Zebulun, Dan, and Naphtali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vites will proclaim in a loud voice to every Israelit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person who makes a carved idol or cast image, which is detestable to the Lord, the work of a craftsman, and sets it up in secret is cursed.’And all the people will reply, ‘Amen! 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dishonors his father or mother is cursed.’And all the people will say, ‘Amen! 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moves his neighbor’s boundary marker is cursed.’And all the people will say, ‘Amen! 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Written on Ston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leads a blind person astray on the road is cursed.’And all the people will say, ‘Amen! 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denies justice to a resident alien, a fatherless child, or a widow is cursed.’And all the people will say, ‘Amen! 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sleeps with his father’s wife is cursed, for he has violated his father’s marriage bed.’ And all the people will say, ‘Amen! 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has sexual intercourse with any animal is cursed.’And all the people will say, ‘Amen! 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sleeps with his sister, whether his father’s daughter or his mother’s daughter is cursed.’And all the people will say, ‘Amen! 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sleeps with his mother-in-law is cursed.’And all the people will say, ‘Amen! 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secretly kills his neighbor is cursed.’And all the people will say, ‘Amen! 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one who accepts a bribe to kill an innocent person is cursed.’And all the people will say, ‘Amen! 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nyone who does not put the words of this law into practice is cursed.’And all the people will say, ‘Amen! 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the elders of Israel commanded the people, “Keep every command I am giving you to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ross the Jordan into the land the Lord your God is giving you, set up large stones and cover them with plaster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ite all the words of this law on the stones after you cross to enter the land the Lord your God is giving you, a land flowing with milk and honey,  as the Lord, the God of your ancestors, has promised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crossed the Jordan, you are to set up these stones on Mount Ebal, as I am commanding you today, and you are to cover them with plas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ild an altar of stones there to the Lord your God #— #do not use any iron tool on the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uncut stones to build the altar of the Lord your God and offer burnt offerings to the Lord your God on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you are to sacrifice fellowship offerings, eat, and rejoice in the presence of the Lord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2026-08-07T08:11:23Z</dcterms:created>
  <dcterms:modified xsi:type="dcterms:W3CDTF">2026-08-07T08:11:23Z</dcterms:modified>
  <dc:title>Bible.com.au: Deuteronomy 27:1-26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