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lders of his city will summon him and speak with him. If he persists and says, ‘I don’t want to marry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is sister-in-law will go up to him in the sight of the elders, remove his sandal from his foot, and spit in his face. Then she will declare, ‘This is what is done to a man who will not build up his brother’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family name in Israel will be ‘The house of the man whose sandal was remov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fighting with each other, and the wife of one steps in to rescue her husband from the one striking him, and she puts out her hand and grabs his genit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cut off her hand. Do not show pity.Honest Weights and Measu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have differing weights in your bag, one heavy and one ligh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have differing dry measures in your house, a larger and a small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have a full and honest weight, a full and honest dry measure, so that you may live long in the land the Lord your God is giv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one who does such things and acts unfairly is detestable to the Lord your God. Revenge on the Amalek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on the journey after you left Egyp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rness and Mer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et you along the way and attacked all your stragglers from behind when you were tired and weary. They did not fea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your God gives you rest  from all the enemies around you in the land the Lord your God is giving you to possess as an inheritance,  blot out the memory of Amalek under heaven. Do not forge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is a dispute between men, they are to go to court, and the judges will hear their case. They will clear the innocent and condemn the guil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party deserves to be flogged, the judge will make him lie down and be flogged in his presence with the number of lashes appropriate for his cr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y be flogged with forty lashes, but no more. Otherwise, if he is flogged with more lashes than these, your brother will be degraded in your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ile it treads out grain. Preserving the Family L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rothers live on the same property  and one of them dies without a son, the wife of the dead man may not marry a stranger outside the family. Her brother-in-law is to take her as his wife, have sexual relations with her, and perform the duty of a brother-in-law for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she bears will carry on the name of the dead brother, so his name will not be blotted out from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man doesn’t want to marry his sister-in-law, she is to go to the elders at the city gate  and say, ‘My brother-in-law refuses to preserve his brother’s name in Israel. He isn’t willing to perform the duty of a brother-in-law for m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Deuteronomy 25:1-19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