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3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careful with a person who has a case of serious skin disease, following carefully everything the Levitical priests instruct you to do. Be careful to do as I have command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what the Lord your God did to Miriam on the journey after you left Egypt. Consideration for People in Ne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make a loan of any kind to your neighbor, do not enter his house to collect what he offers as secur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and outside while the man you are making the loan to brings the security out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he is a poor man, do not sleep with the garment he has given as secur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ure to return it  to him at sunset. Then he will sleep in it and bless you, and this will be counted as righteousness to you before the Lord your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oppress a hired worker who is poor and needy, whether one of your Israelite brothers or one of the resident aliens in a town  in your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pay him his wages each day before the sun sets, because he is poor and depends on them.  Otherwise he will cry out to the Lord against you, and you will be held guil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athers are not to be put to death for their children, and children are not to be put to death for their fathers; each person will be put to death for his own si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deny justice to a resident alien or fatherless child, and do not take a widow’s garment as secur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rriage and Divorce La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at you were a slave in Egypt, and the Lord your God redeemed  you from there. Therefore I am commanding you to do thi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reap the harvest in your field, and you forget a sheaf in the field, do not go back to get it. It is to be left for the resident alien, the fatherless, and the widow, so that the Lord your God may bless you in all the work of your hand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knock down the fruit from your olive tree, do not go over the branches again. What remains will be for the resident alien, the fatherless, and the wid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gather the grapes of your vineyard, do not glean what is left. What remains will be for the resident alien, the fatherless, and the wid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member that you were a slave in the land of Egypt. Therefore I am commanding you to do thi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marries a woman, but she becomes displeasing to him because he finds something indecent about her, he may write her a divorce certificate, hand it to her, and send her away from his hous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fter leaving his house she goes and becomes another man’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econd man hates her, writes her a divorce certificate, hands it to her, and sends her away from his house or if he d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husband who sent her away may not marry her again after she has been defiled, because that would be detestable to the Lord. You must not bring guilt on the land the Lord your God is giving you as an inheritanc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 man takes a bride, he must not go out with the army or be liable for any duty. He is free to stay at home for one year, so that he can bring joy to the wife he has married.Safeguarding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take a pair of grindstones or even the upper millstone as security for a debt, because that is like taking a life as secu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is discovered kidnapping  one of his Israelite brothers, whether he treats him as a slave or sells him, the kidnapper must die. You must purge the evil from you.]]></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2026-06-14T22:43:58Z</dcterms:created>
  <dcterms:modified xsi:type="dcterms:W3CDTF">2026-06-14T22:43:58Z</dcterms:modified>
  <dc:title>Bible.com.au: Deuteronomy 24:1-22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