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71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sacrifice to the Lord your God an ox or sheep with a defect or any serious flaw, for that is detestable to the Lord your God. The Judicial Procedure for Idola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 man or woman among you in one of your towns that the Lord your God will give you is discovered doing evil in the sight of the Lord your God and violating his covenan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as gone to serve other gods  by bowing in worship to the sun, moon, or all the stars in the sky  #— #which I have forbidden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you are told or hear about it, then investigate it thoroughly. If the report turns out to be true that this detestable act has been done in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are to bring out to your city gates that man or woman who has done this evil thing and stone them to death.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one condemned to die is to be executed on the testimony of two or three witnesses.  No one is to be executed on the testimony of a single wit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itnesses’ hands are to be the first in putting him to death, and after that, the hands of all the people.  You must purge the evil from you. Difficult Ca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a case is too difficult for you #— #concerning bloodshed,  lawsuits,  or assaults  #— #cases disputed at your city gates,  then go up to the place the Lord your God cho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are to go to the Levitical priests and to the judge who presides at that time. Ask, and they will give you a verdict in the c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ust abide by the verdict they give you at the place the Lord chooses. Be careful to do exactly as they instruct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must abide by the instruction they give you and the verdict they announce to you. Do not turn to the right or the left from the decision they declare 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erson who acts arrogantly, refusing to listen either to the priest who stands there serving the Lord your God or to the judge, must die. You must purge the evil from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ll the people will hear about it, be afraid, and no longer behave arrogantly.Appointing a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you enter the land the Lord your God is giving you,  take possession of it, live in it, and say, ‘I will set a king over me like all the nations around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to appoint over you the king the Lord your God chooses.  Appoint a king from your brothers. You are not to set a foreigner over you, or one who is not of your peopl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ever, he must not acquire many horses for himself or send the people back to Egypt to acquire many horses, for the Lord has told you, ‘You are never to go back that way again.’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must not acquire many wives for himself so that his heart won’t go astray.  He must not acquire very large amounts of silver and gold for himself.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he is seated on his royal throne, he is to write a copy of this instruction for himself on a scroll in the presence of the Levitical prie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is to remain with him, and he is to read from it all the days of his life, so that he may learn to fear  the Lord his God, to observe all the words of this instruction, and to do these statu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his heart will not be exalted above his countrymen, he will not turn from this command to the right or the left, and he and his sons will continue reigning many years  in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2026-09-29T00:14:50Z</dcterms:created>
  <dcterms:modified xsi:type="dcterms:W3CDTF">2026-09-29T00:14:50Z</dcterms:modified>
  <dc:title>Bible.com.au: Deuteronomy 17:1-20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