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9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you are to open your hand to him and freely loan him enough for whatever need he h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careful that there isn’t this wicked thought in your heart, ‘The seventh year, the year of canceling debts, is near,’ and you are stingy toward your poor brother and give him nothing. He will cry out to the Lord against you, and you will be guil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ive to him, and don’t have a stingy heart  when you give, and because of this the Lord your God will bless you in all your work and in everything you do.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re will never cease to be poor people in the land;  that is why I am commanding you, ‘Open your hand willingly to your poor and needy brother in your land.’Release of Sla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r fellow Hebrew, a man or woman, is sold to you and serves you six years, you must set him free in the seventh yea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you set him free, do not send him away empty-han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ive generously to him from your flock, your threshing floor, and your winepress. You are to give him whatever the Lord your God has blessed you wi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member that you were a slave in the land of Egypt and the Lord your God redeemed  you; that is why I am giving you this command today.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your slave says to you, ‘I don’t want to leave you,’ because he loves you and your family, and is well off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ake an awl and pierce through his ear into the door, and he will become your slave for life. Also treat your female slave the same 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bts Cance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regard it as a hardship  when you set him free, because he worked for you six years #— #worth twice the wages of a hired worker. Then the Lord your God will bless you in everything you do. Consecration of Firstborn Anim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onsecrate to the Lord your God every firstborn male produced by your herd and flock.  You are not to put the firstborn of your oxen to work or shear the firstborn of your flo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ch year you and your family are to eat it before the Lord your God in the place the Lord cho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ere is a defect in the animal, if it is lame or blind or has any serious defect, you may not sacrifice it to the Lord y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at it within your city gates; both the unclean person and the clean may eat it, as though it were a gazelle or de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you must not eat its blood; pour it on the ground like wate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end of every seven years you must cancel debt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how to cancel debt: Every creditor  is to cancel what he has lent his neighbor. He is not to collect anything from his neighbor or brother, because the Lord’s release of debts has been proclaim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ay collect something from a foreigner, but you must forgive whatever your brother owes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will be no poor among you, however, because the Lord is certain to bless you in the land the Lord your God is giving you to possess as an inheritance  #—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only you obey the Lord your God and are careful to follow every one of these commands I am giving you to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Lord your God blesses you as he has promised you, you will lend to many nations but not borrow; you will rule many nations, but they will not rule you.Lending to the Po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there is a poor person among you, one of your brothers within any of your city gates in the land the Lord your God is giving you, do not be hardhearted or tightfisted toward your poor brother.]]></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2026-05-21T17:31:03Z</dcterms:created>
  <dcterms:modified xsi:type="dcterms:W3CDTF">2026-05-21T17:31:03Z</dcterms:modified>
  <dc:title>Bible.com.au: Deuteronomy 15:1-23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