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36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4: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pigs, though they have hooves, they do not chew the cud —they are unclean for you.Do not eat their meat or touch their carcasse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may eat everything from the water that has fins and sca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you may not eat anything that does not have fins and scales #— #it is unclean for you.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may eat every clean bi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se are the ones you may not eat:eagles, bearded vultures,black vultur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tes,any kind of falcon,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 kind of rav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striches,short-eared owls, gulls,any kind of haw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ittle owls, long-eared owls,barn ow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agle owls,ospreys, cormoran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orbidden Practic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torks,any kind of heron,hoopoes, and bat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winged insects are unclean for you; they may not be eat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ou may eat every clean flying creatur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are not to eat any carcass; you may give it to a resident alien within your city gates, and he may eat it, or you may sell it to a foreigner. For you are a holy people belonging to the Lord your God. Do not boil a young goat in its mother’s milk.A Tenth for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ach year you are to set aside a tenth of all the produce grown in your fiel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are to eat a tenth of your grain, new wine, and fresh oil, and the firstborn of your herd and flock, in the presence of the Lord your God at the place where he chooses to have his name dwell,  so that you will always learn to fear  the Lord your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f the distance is too great for you to carry it, since the place where the Lord your God chooses to put his name is too far away from you and since the Lord your God has blessed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exchange it for silver, take the silver in your hand, and go to the place the Lord your God choo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may spend the silver on anything you want: cattle, sheep, goats, wine, beer, or anything you desire. You are to feast there in the presence of the Lord your God and rejoice with your fami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o not neglect the Levite within your city gates, since he has no portion or inheritance among you.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are sons of the Lord your God;  do not cut yourselves or make a bald spot on your head  on behalf of the dead,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t the end of every three years, bring a tenth of all your produce for that year and store it within your city ga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Levite, who has no portion or inheritance among you, the resident alien, the fatherless, and the widow within your city gates may come, eat, and be satisfied.  And the Lord your God will bless you in all the work of your hands that you do.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you are a holy people belonging to the Lord your God. The Lord has chosen you to be his own possession  out of all the peoples on the face of the earth.Clean and Unclean Foo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must not eat any detestable 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 animals you may eat:oxen, sheep, goa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eer, gazelles, roe deer,wild goats, ibexes, antelopes,and mountain sh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may eat any animal that has hooves divided in two and chews the cu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mong the ones that chew the cud or have divided hooves, you are not to eat these:camels, hares, and hyraxes,though they chew the cud, they do not have hooves —they are unclean for you;]]></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2026-06-12T04:09:26Z</dcterms:created>
  <dcterms:modified xsi:type="dcterms:W3CDTF">2026-06-12T04:09:26Z</dcterms:modified>
  <dc:title>Bible.com.au: Deuteronomy 14:1-29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