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ord, public shame  belongs to us, our kings, our leaders, and our ancestors, because we have sinned against you.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passion and forgiveness belong to the Lord our God, though we have rebelled agains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ve not obeyed the Lord our God by following his instructions that he set before us through his servants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Israel has broken your law and turned away,  refusing to obey you. The promised curse  written in the law of Moses,  the servant of God, has been poured out on us because we have sinned agains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has carried out his words  that he spoke against us and against our rulers , by bringing on us a disaster that is so great that nothing like what has been done to Jerusalem has ever been done  under all of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st as it is written in the law of Moses,  all this disaster has come on us, yet we have not sought the favor of  the Lord our God by turning from our iniquities and paying attention to your tru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kept the disaster in mind and brought it on us, for the Lord our God is righteous in all he has done. But we have not obey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Lord our God #— #who brought your people out of the land of Egypt with a strong hand  and made your name renowned  as it is this day #— #we have sinned, we have acted wicked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in keeping with all your righteous acts, may your anger and wrath  turn away from your city Jerusalem, your holy mountain;  for because of our sins and the iniquities of our ancestors, Jerusalem and your people have become an object of ridicule to all those around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our God, hear the prayer and the petitions of your servant. Make your face shine  on your desolate sanctuary  for the Lord’s sa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sten closely,  my God, and hear. Open your eyes and see our desolations and the city that bears your name. For we are not presenting our petitions before you based on our righteous acts, but based on your abundant compas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hear! Lord, forgive! Lord, listen and act! My God, for your own sake, do not delay,  because your city and your people bear your name.The Seventy Weeks of Y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I was speaking, praying, confessing my sin and the sin of my people Israel,  and presenting my petition before the Lord my God concerning the holy mountain of my God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I was praying, Gabriel,  the man I had seen in the first vision,  reached me in my extreme weariness, about the time of the evening offering.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gave me this explanation: “Daniel, I’ve come now to give you understandin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beginning of your petitions an answer went out, and I have come to give it, for you are treasured by God. , So consider the message and understand the visi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nty weeks are decreed about your people and your holy city —to bring the rebellion to an end,to put a stop to sin,to atone for iniquity,to bring in everlasting righteousness, to seal up vision and prophecy,and to anoint the most holy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now and understand this:From the issuing of the decreeto restore and rebuild Jerusalem until an Anointed One,  the ruler, will be seven weeks and sixty-two weeks.It will be rebuilt with a plaza and a moat,but in difficult tim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ose sixty-two weeksthe Anointed One will be cut off and will have nothing.The people of the coming rulerwill destroy the city  and the sanctuary. The  end will come with a flood, and until the end there will be  war;desolations are decre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will make a firm covenant with many for one week,but in the middle of the weekhe will put a stop to sacrifice and offering.And the abomination of desolation will be on a wing  of the temple ,until the decreed destruction is poured out on the desolat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Darius,  the son of Ahasuerus, a Mede by birth, who was made king over the Chaldean kingdom #—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year of his reign, I, Daniel, understood from the books according to the word of the Lord to the prophet Jeremiah that the number of years for the desolation of Jerusalem would be sevent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turned my attention to the Lord God to seek him by prayer and petitions, with fasting, sackcloth, and ash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prayed to the Lord my God and confessed:Ah, Lord #— #the great and awe-inspiring God  who keeps his gracious covenant  with those who love him  and keep his commands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sinned,  done wrong, acted wickedly, rebelled,  and turned away from your commands and ordinanc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not listened to your servants the prophets,  who spoke in your name to our kings, leaders, ancestors, and all the people of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righteousness belongs to you,  but this day public shame belongs to us: the men of Judah, the residents of Jerusalem, and all Israel #— #those who are near and those who are far, in all the countries where you have banished them because of the disloyalty they have shown toward you.]]></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2026-08-03T17:19:50Z</dcterms:created>
  <dcterms:modified xsi:type="dcterms:W3CDTF">2026-08-03T17:19:50Z</dcterms:modified>
  <dc:title>Bible.com.au: Daniel 9:1-27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