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38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ile I was considering the horns, suddenly another horn,  a little one, came up among them, and three of the first horns were uprooted before it. And suddenly in this horn there were eyes like the eyes of a human and a mouth that was speaking arrogantly. The Ancient of Days and the Son of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I kept watching,thrones were set in place, and the Ancient of Days took his seat.His clothing was white like snow, and the hair of his head like whitest wool. His throne was flaming fire; its wheels were blazing fir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river of fire was flowing,coming out from his presence.Thousands upon thousands  served him;ten thousand times ten thousand  stood before him.The court was convened, and the books were open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atched, then, because of the sound of the arrogant words the horn was speaking. As I continued watching, the beast was killed and its body destroyed and given over to the burning fir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for the rest of the beasts, their dominion was removed, but an extension of life was granted to them for a certain period of tim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continued watching in the night visions,and suddenly one like a son of man was coming with the clouds of heaven. He approached the Ancient of Daysand was escorted before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 given dominion and glory and a kingdom,so that those of every people,nation, and language should serve  him.His dominion is an everlasting  dominionthat will not pass away,and his kingdom is onethat will not be destroyed.Interpretation of the Vi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for me, Daniel, my spirit was deeply distressed within me,  and the visions in my mind terrified m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approached one of those who were standing by and asked him  to clarify all this. So he let me know the interpretation of these thing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huge beasts, four in number, are four kings who will rise from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niel’s Vision of the Four Bea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holy ones of the Most High will receive the kingdom and possess it forever, yes, forever and ever.’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wanted to be clear about the fourth beast,  the one different from all the others, extremely terrifying, with iron teeth and bronze claws, devouring, crushing, and trampling with its feet whatever was lef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also wanted to know about the ten horns  on its head and about the other horn that came up, before which three fell #— #the horn that had eyes, and a mouth that spoke arrogantly,  and that looked bigger than the oth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I was watching, this horn waged war  against the holy ones and was prevailing over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ntil the Ancient of Days arrived and a judgment  was given in favor of the holy ones of the Most High, for the time had come, and the holy ones took possession of the kingd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what he said: ‘The fourth beast will be a fourth kingdom on the earth, different from all the other kingdoms. It will devour the whole earth, trample it down, and crush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ten horns  are ten kings who will rise from this kingdom. Another king, different from the previous ones, will rise after them and subdue three k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ill speak words against the Most High  and oppress  the holy ones  of the Most High. He will intend to change religious festivals  and laws,  and the holy ones will be handed over to him for a time, times, and half a tim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court will convene,  and his dominion will be taken away, to be completely destroyed forever.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dom, dominion, and greatness of the kingdoms under all of heaven will be given to the people, the holy ones of the Most High. His kingdom will be an everlasting kingdom,  and all rulers will serve and obey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King Belshazzar of Babylon, Daniel had a dream with visions in his mind  as he was lying in his bed. He wrote down the dream,  and here is the summary  of his accou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end of the account. As for me, Daniel, my thoughts terrified me greatly,  and my face turned pale,  but I kept the matter to myself.”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niel said, “In my vision at night I was watching, and suddenly the four winds of heaven  stirred up the great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ur huge beasts  came up from the sea,  each different from the o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 was like a lion  but had eagle’s wings. I continued watching until its wings were torn off. It was lifted up from the ground, set on its feet like a man, and given a human mi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uddenly, another beast appeared, a second one, that looked like a bear.  It was raised up on one side, with three ribs in its mouth between its teeth. It was told, ‘Get up! Gorge yourself on fle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is, while I was watching, suddenly another beast appeared. It was like a leopard  with four wings of a bird on its back. It had four heads,  and it was given domin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is, while I was watching in the night visions, suddenly a fourth beast  appeared, frightening and dreadful, and incredibly strong, with large iron teeth. It devoured and crushed, and it trampled with its feet whatever was left. It was different from all the beasts before it, and it had ten horns. ]]></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2026-05-27T18:46:23Z</dcterms:created>
  <dcterms:modified xsi:type="dcterms:W3CDTF">2026-05-27T18:46:23Z</dcterms:modified>
  <dc:title>Bible.com.au: Daniel 7:1-28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