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7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Chaldeans  took this occasion to come forward and maliciously accuse ,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aid to King Nebuchadnezzar, “May the king live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s king have issued a decree  that everyone who hears the sound of the horn, flute, zither, lyre, harp, drum, and every kind of music must fall down and worship the gold stat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does not fall down and worship will be thrown into a furnace of blazing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some Jews you have appointed to manage the province of Babylon: Shadrach, Meshach, and Abednego.  These men have ignored you,  the king; they do not serve your gods or worship the gold statue you have set 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n a furious rage  Nebuchadnezzar gave orders to bring in Shadrach, Meshach, and Abednego. So these men were brought before the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asked them, “Shadrach, Meshach, and Abednego, is it true that you don’t serve my gods or worship the gold statue  I hav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ou’re ready, when you hear the sound of the horn, flute, zither, lyre, harp, drum, and every kind of music, fall down and worship the statue I made. But if you don’t worship it, you will immediately be thrown into a furnace of blazing fire #— #and who is the god who can rescue you from my power?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replied to the king, “Nebuchadnezzar, we don’t need to give you an answer to this ques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God we serve exists,  then he can rescue  us from the furnace of blazing fire, and he can  rescue us from the power of you,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Gold Statu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even if he does not rescue us,  we want you as king to know that we will not serve  your gods  or worship the gold statue you se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Nebuchadnezzar was filled with rage,  and the expression on his face changed toward Shadrach, Meshach, and Abednego. He gave orders to heat the furnace seven times more than was custom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some of the best soldiers in his army to tie up Shadrach, Meshach, and Abednego and throw them into the furnace of blazing fi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se men, in their trousers, robes, head coverings,  and other clothes, were tied up and thrown into the furnace of blazing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ince the king’s command was so urgent , and the furnace extremely hot, the raging flames  killed those men who carried up Shadrach, Meshach, and Abedneg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bound, into the furnace of blazing fire.Delivered from the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King Nebuchadnezzar jumped up in alarm.  He said to his advisers, “Didn’t we throw three men, bound, into the fire? ”“Yes, of course, Your Majesty,” they replied to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exclaimed, “Look! I see four men, not tied, walking around in the fire unharmed;  and the fourth looks like a son of the god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chadnezzar then approached the door of the furnace of blazing fire and called, “Shadrach, Meshach, and Abednego, you servants of the Most High God #— #come out! ” So Shadrach, Meshach, and Abednego came out of the fir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satraps, prefects, governors, and the king’s advisers gathered around, they saw that the fire had no effect  on  the bodies of these men: not a hair of their heads was singed, their robes were unaffected, and there was no smell of fire on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made a gold statue,  ninety feet high and nine feet wide.  He set it up on the plain of Dura in the province of Babyl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buchadnezzar exclaimed, “Praise to the God of Shadrach, Meshach, and Abednego! He sent his angel , and rescued his servants who trusted in him.  They violated the king’s command and risked their lives rather than serve or worship any god except their own Go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issue a decree  that anyone of any people, nation, or language  who says anything offensive against the God of Shadrach, Meshach, and Abednego will be torn limb from limb and his house made a garbage dump.  For there is no other god who is able to deliver like thi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rewarded Shadrach, Meshach, and Abednego in the province of Babyl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Nebuchadnezzar sent word to assemble the satraps, prefects, governors, advisers, treasurers, judges, magistrates, and all the rulers  of the provinces to attend the dedication of the statue King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satraps, prefects, governors, advisers, treasurers, judges, magistrates, and all the rulers of the provinces assembled for the dedication of the statue the king had set up. Then they stood before the statue Nebuchadnezzar had se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herald loudly proclaimed, “People of every nation and language, you are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hear the sound of the horn, flute, zither,  lyre,  harp, drum,  and every kind of music,  you are to fall facedown and worship  the gold statue that King Nebuchadnezzar has se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oever does not fall down and worship will immediately be thrown into a furnace of blazing fir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when all the people heard the sound of the horn, flute, zither, lyre, harp, and every kind of music, people of every nation and language fell down and worshiped the gold statue that King Nebuchadnezzar had set up.The Furnace of Blazing Fir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2026-06-04T20:54:47Z</dcterms:created>
  <dcterms:modified xsi:type="dcterms:W3CDTF">2026-06-04T20:54:47Z</dcterms:modified>
  <dc:title>Bible.com.au: Daniel 3:1-30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