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2: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king replied, “I know for certain you are trying to gain some time, because you see that my word is fin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don’t tell me the dream, there is one decree for you.  You have conspired to tell me something false or fraudulent until the situation changes. So tell me the dream and I will know you can give me its interpret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aldeans answered the king, “No one on earth can make known what the king requests.  Consequently, no king, however great and powerful, has ever asked anything like this of any magician, medium, or Chald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at the king is asking is so difficult that no one can make it known to him except the gods, whose dwelling is not with mortal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of this, the king became violently angry  and gave orders to destroy all the wise men of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decree was issued that the wise men were to be executed, and they searched for Daniel and his friends, to execut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aniel responded with tact and discretion to Arioch, the captain of the king’s guard, , who had gone out to execute the wise men of Babyl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sked Arioch, the king’s officer, “Why is the decree from the king so harsh? ” , Then Arioch explained the situation to Dani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Daniel went and asked the king to give him some time, so that he could give the king the interpret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niel went to his house and told his friends Hananiah, Mishael, and Azariah about the mat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buchadnezzar’s Dre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rging them to ask the God of the heavens  for mercy  concerning this mystery, so Daniel and his friends would not be destroyed with the rest of Babylon’s wise me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mystery was then revealed to Daniel in a vision  at night, and Daniel praised the God of the heave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eclared:May the name of Godbe praised forever and ever, for wisdom  and power belong to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changes the times and seasons;he removes kings and establishes kings. He gives wisdom to the wiseand knowledge to thosewho have understanding.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reveals the deep and hidden things;he knows what is in the darkness, and light dwells with hi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offer thanks and praise to you,God of my ancestors, because you have given mewisdom and power.And now you have let me knowwhat we asked of you,for you have let us know the king’s mystery.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Daniel went to Arioch,  whom the king had assigned to destroy the wise men of Babylon. He came and said to him, “Don’t destroy the wise men of Babylon! Bring me before the king, and I will give him the interpretation.”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Arioch quickly brought Daniel before the king and said to him, “I have found a man among the Judean exiles  who can let the king know the interpret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 said in reply to Daniel, whose name was Belteshazzar,  “Are you able to tell me the dream I had and its interpretation? ”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aniel answered the king, “No wise man, medium, magician, or diviner  is able to make known to the king the mystery he asked ab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of his reign, Nebuchadnezzar had dreams  that troubled him, and sleep deserted him.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re is a God in heaven who reveals mysteries, and he has let King Nebuchadnezzar know what will happen in the last days.  Your dream and the visions that came into your mind as you lay in bed  were the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r Majesty, while you were in your bed, thoughts came to your mind about what will happen in the future. , The revealer of mysteries  has let you know what will happ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me, this mystery has been revealed to me,  not because I have more wisdom than anyone living, but in order that the interpretation might be made known to the king, and that you may understand the thoughts of your mind. The Dream’s Interpret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r Majesty, as you were watching, suddenly a colossal statue appeared. That statue, tall and dazzling, was standing in front of you, and its appearance was terrify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head of the statue was pure gold, its chest and arms were silver, its stomach and thighs were bronz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ts legs were iron, and its feet were partly iron and partly fired cl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you were watching, a stone broke off without a hand touching it, , struck the statue  on its feet of iron and fired clay, and crushed them.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iron, the fired clay, the bronze, the silver, and the gold were shattered and became like chaff  from the summer threshing floors. The wind carried them away, and not a trace of them could be found. But the stone that struck the statue became a great mountain and filled  the whole ear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is was the dream; now we will tell the king its interpretat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r Majesty, you are king of kings.  The God of the heavens has given you sovereignty, power,  strength, and glo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king gave orders to summon the magicians, mediums, sorcerers, and Chaldeans , to tell the king his dreams. When they came and stood before the k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rever people live #— #or wild animals, or birds of the sky #— #he has handed them over to you and made you ruler over them all.  You are the head of gol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fter you, there will arise another kingdom, inferior to yours, and then another, a third kingdom, of bronze, which will rule the whole earth.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 fourth kingdom will be as strong as iron; for iron crushes and shatters everything, and like iron that smashes, it will crush and smash all the others.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saw the feet and toes, partly of a potter’s fired clay and partly of iron #— #it will be a divided kingdom, though some of the strength of iron will be in it. You saw the iron mixed with cla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at the toes of the feet were partly iron and partly fired clay #— #part of the kingdom will be strong, and part will be britt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saw the iron mixed with clay #— #the peoples will mix with one another  but will not hold together, just as iron does not mix with fired cl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n the days of those kings, the God of the heavens will set up a kingdom that will never be destroyed,  and this kingdom will not be left to another people. It will crush all these kingdoms  and bring them to an end, but will itself endure forev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saw a stone  break off from the mountain without a hand touching it, , and it crushed the iron, bronze, fired clay, silver, and gold. The great God has told the king what will happen in the future.  The dream is certain, and its interpretation reliable.”Nebuchadnezzar’s Respons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King Nebuchadnezzar fell facedown, worshiped Daniel, and gave orders to present an offering and incense to him.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king said to Daniel, “Your God is indeed God of gods, Lord of kings,  and a revealer of mysteries,  since you were able to reveal this myste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them, “I have had a dream and am anxious to understand i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the king promoted Daniel and gave him many generous gifts. He made him ruler over the entire province of Babylon and chief governor over all the wise men of Babylon.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t Daniel’s request, the king appointed Shadrach, Meshach, and Abednego  to manage the province of Babylon. But Daniel remained at the king’s court.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haldeans spoke to the king (Aramaic , begins here): “May the king live forever.  Tell your servants the dream, and we will give the interpret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replied to the Chaldeans, “My word is final: If you don’t tell me the dream and its interpretation, you will be torn limb from limb,  and your houses will be made a garbage dump.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you make the dream and its interpretation known to me, you’ll receive gifts, a reward, and great honor from me.  So make the dream and its interpretation known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nswered a second time, “May the king tell the dream to his servants, and we will make known the interpretation.”]]></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2026-06-02T20:04:24Z</dcterms:created>
  <dcterms:modified xsi:type="dcterms:W3CDTF">2026-06-02T20:04:24Z</dcterms:modified>
  <dc:title>Bible.com.au: Daniel 2:1-49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