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240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Go on your way, Daniel, for the words are secret  and sealed until the time of the en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will be purified,  cleansed, and refined,  but the wicked will act wickedly;  none of the wicked will understand, but those who have insight will understan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 time the daily sacrifice is abolished and the abomination of desolation  is set up,  there will be 1,290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ppy is the one who waits  for and reaches 1,335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s for you, go on your way to the end;  you will rest, and then you will rise  to receive  your allotted inheritance at the end of th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Michael,  the great princewho stands watch over your people, will rise up.There will be a time of distress such as never has occurred since nations came into being until that time. But at that time all your peoplewho are found written in the book  will escap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y who sleep in the dust of the earth will awake,some to eternal life, and some to disgrace and eternal contemp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se who have insight will shinelike the bright expanse of the heavens, and those who lead many to righteousness, like the stars forever and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ou, Daniel, keep these words secret  and seal the book  until the time of the end.  Many will roam about,  and knowledge will increas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Daniel, looked, and two others were standing there, one on this bank of the river and one on the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of them said to the man dressed in linen,  who was above the water of the river,  “How long until the end  of these wondrous thing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heard the man dressed in linen, who was above the water of the river. He raised both his hands , toward heaven and swore by him who lives eternally  that it would be for a time, times, and half a time.  When the power of the holy people is shattered, all these things will be comple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eard but did not understand. So I asked, “My lord, what will be the outcome of these things? ” ]]></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2026-06-22T05:56:11Z</dcterms:created>
  <dcterms:modified xsi:type="dcterms:W3CDTF">2026-06-22T05:56:11Z</dcterms:modified>
  <dc:title>Bible.com.au: Daniel 12:1-13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