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will enter the kingdom of the king of the South and then return to his own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sons will mobilize for war and assemble a large number of armed forces. They will advance, sweeping through like a flood, , and will again wage war as far as his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furiated, the king of the South will march out to fight with the king of the North, who will raise a large army, but they will be handed over to his ene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army is carried off, he will become arrogant and cause tens of thousands to fall, but he will not triump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the North will again raise a multitude larger than the first. After some years , he will advance with a great army and many suppl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ose times many will rise up against the king of the South. Violent ones among your own people will assert themselves to fulfill a vision, but they will fa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 of the North will come, build up a siege ramp,  and capture a well-fortified city. The forces of the South will not stand; even their select troops will not be able to res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the North who comes against him will do whatever he wants,  and no one can oppose him. He will establish himself in the beautiful land , with total destruction in his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resolve  to come with the force of his whole kingdom and will reach an agreement with him.  He will give him a daughter in marriage  to destroy it,  but she will not stand with him or suppor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will turn his attention to the coasts and islands , and capture many. But a commander will put an end to his taunting; instead, he will turn his taunts against hi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Darius the Mede,  I stood up to strengthen and protect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turn his attention back to the fortresses of his own land, but he will stumble, fall,  and be no mor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his place one will arise who will send out a tax collector  for the glory of the kingdom; but within a few days he will be broken, though not in anger  or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his place a despised  person will arise; royal honors will not be given to him, but he will come during a time of peace , and seize the kingdom by intrigu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flood of forces will be swept away before him; they will be broken, as well as the covenant pri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an alliance is made with him, he will act deceitfully. He will rise to power with a small natio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uring a time of peace,  he will come into the richest parts of the province  and do what his fathers and predecessors never did. He will lavish plunder, loot, and wealth on his followers, and he will make plans against fortified cities, but only for a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 a large army he will stir up his power and his courage against the king of the South. The king of the South will prepare for battle with an extremely large and powerful army, but he will not succeed, because plots will be made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eat his provisions  will destroy him; his army will be swept away, and many will fall sl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o kings, whose hearts are bent on evil, will speak lies  at the same table but to no avail, for still the end will come at the appointed tim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of the North will return to his land with great wealth, but his heart will be set against the holy covenant;  he will take action, then return to his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 will tell you the truth. Prophecies about Persia and Greece“Three more kings will arise in Persia, and the fourth will be far richer than the others. By the power he gains through his riches, he will stir up everyone against the kingdom of Greec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appointed time he will come again to the South, but this time  will not be like the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ps of Kittim , will come against him, and being intimidated, he will withdraw. Then he will rage against the holy covenant and take action. On his return, he will favor those who abandon the holy coven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forces will rise up and desecrate the temple fortress. They will abolish the regular sacrifice  and set up the abomination of desolatio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flattery he will corrupt those who act wickedly toward the covenant, but the people who know their God will be strong and take action.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have insight among the people  will give understanding to many, yet they will fall by the sword and flame,  and they will be captured and plundered for a t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fall, they will be helped by some, but many others will join them insincerel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those who have insight will fall so that they may be refined,  purified, and cleansed  until the time of the end, for it will still come at the appointed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king will do whatever he wants.  He will exalt and magnify himself above every god,  and he will say outrageous things against the God of gods.  He will be successful until the time of wrath is completed,  because what has been decreed will be accomplish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will not show regard for the gods  of his ancestors, the god desired by women, or for any other god,  because he will magnify himself above 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he will honor a god of fortresses #— #a god his ancestors did not know #— #with gold, silver, precious stones, and ric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 warrior king will arise; he will rule a vast realm and do whatever he want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ill deal with the strongest fortresses with the help of a foreign god. He will greatly honor those who acknowledge him,  making them rulers over many and distributing land as a rewa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the time of the end, the king of the South will engage him in battle, but the king of the North will storm against him  with chariots, horsemen, and many ships. He will invade countries and sweep through them like a flood.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also invade the beautiful land,  and many will fall. But these will escape from his power: Edom, Moab, and the prominent people  of the Ammonite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will extend his power against the countries, and not even the land of Egypt will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will get control over the hidden treasures of gold and silver and over all the riches of Egypt. The Libyans and Cushites will also be in submission.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reports from the east  and the north will terrify him, and he will go out with great fury to annihilate and completely destroy man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ill pitch his royal tents between the sea and  the beautiful holy mountain,  but he will meet his end with no one to help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s soon as he is established, his kingdom will be broken up and divided to the four winds of heaven,  but not to his descendants; it will not be the same kingdom that he ruled, because his kingdom will be uprooted and will go to others besides them. Kings of the South and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the South  will grow powerful, but one of his commanders will grow more powerful and will rule a kingdom greater than 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ome years they will form an alliance, and the daughter of the king of the South will go to the king of the North  to seal the agreement. She will not retain power, and his strength will not endure. She will be given up, together with her entourage, her father,  and the one who supported her during those tim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place of the king of the South, one from her family  will rise up, come against the army, and enter the fortress of the king of the North. He will take action against them and triump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take even their gods captive to Egypt, with their metal images and their precious articles of silver and gold.  For some years he will stay away from the king of the North,]]></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2026-06-12T03:06:14Z</dcterms:created>
  <dcterms:modified xsi:type="dcterms:W3CDTF">2026-06-12T03:06:14Z</dcterms:modified>
  <dc:title>Bible.com.au: Daniel 11:1-45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