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oming with Onesimus,  a faithful and dearly loved brother, who is one of you. They will tell you about everything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tarchus, my fellow prisoner, sends you greetings, as does Mark,  Barnabas’s  cousin (concerning whom you have received instructions: if he comes to you, welcome him)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does Jesus who is called Justus. These alone of the circumcised are my coworkers for the kingdom of God, and they have been a comfort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  who is one of you, a servant of Christ Jesus, sends you greetings. He is always wrestling  for you in his prayers, so that you can stand mature and fully assured  in everything God will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estify about him that he works hard , for you, for those in Laodicea,  and for those in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, the dearly loved physician, and Demas  send you greet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y greetings to the brothers and sisters in Laodicea, and to Nympha and the church in her hom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letter has been read at your gathering, have it read also in the church of the Laodiceans; and see that you also read the letter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ll Archippus,  “Pay attention to the ministry you have received in the Lord, so that you can accomplish it.”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am writing this greeting with my own hand. Remember my chains.  Grace be with you. 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  deal with your slaves justly and fairly, since you know that you too have a Master in heaven.Speaking to God and Other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ote yourselves  to prayer; stay alert in it with thanksgiv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ame time, pray also for us that God may open a door  to us for the word, to speak the mystery of Christ,  for which I am in chain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 may make it known as I shou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 wisely toward outsiders, making the most of the tim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speech always be gracious, seasoned with salt,  so that you may know how you should answer each person. Final Greeting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ychicus,  our dearly loved brother, faithful  minister, and fellow servant in the Lord, will tell you all the news abou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nt him to you for this very purpose, so that you may know how we are  and so that he may encourage  your heart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2026-07-24T06:55:28Z</dcterms:created>
  <dcterms:modified xsi:type="dcterms:W3CDTF">2026-07-24T06:55:28Z</dcterms:modified>
  <dc:title>Bible.com.au: Colossians 4:1-18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