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put away  all the following: anger,  wrath,  malice,  slander,  and filthy language from your mou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one another, since you have put off  the old self  with its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You are being renewed in knowledge according to the image of your  Creato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Christ there is not Greek and Jew, circumcision and uncircumcision, barbarian, Scythian, slave and free; but Christ is all and in all. The Christian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God’s chosen ones, holy and dearly loved,  put on compassion, kindness,  humility,  gentleness,  and patien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aring with one another and forgiving one another if anyone has a grievance against another. Just as the Lord has forgiven you, so you are also to forgiv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ove all, put on love, which is the perfect bond of u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 peace of Christ, to which you were also called  in one body, rule your hearts. And be thank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word of Christ dwell richly among you, in all wisdom teaching and admonishing one another through psalms, hymns, and spiritual songs,  singing to God with gratitude in your he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atever you do, in word or in deed, do everything in the name  of the Lord Jesus, giving thanks to God the Father through him.Christ in Your H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fe of the New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as is fitting in the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n’t be bitter  towar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obey your parents in everything, for this please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thers,  do not exasperate  your children, so that they won’t becom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human  masters in everything. Don’t work only while being watched, as people-pleasers, but work wholeheartedly, fearing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do it from the heart, as something done for the Lord and not for peopl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nowing that you will receive the reward of an inheritance from the Lord. You serve the Lord Chr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wrongdoer  will be paid back for whatever wrong he has done, and there is no favori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f you have been raised with Christ, seek the things above, where Christ is, seated at the right hand of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your minds on things above, not on earthly thing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died,  and your life is hidden with Christ in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Christ, who is your  life, appears,  then you also will appear with him in glor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put to death what belongs to your earthly nature: sexual immorality, impurity,  lust,  evil desire, and greed,  which is idolatr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these, God’s wrath  is coming upon the disobedie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once walked in these things when you were living  in the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2026-05-27T18:44:04Z</dcterms:created>
  <dcterms:modified xsi:type="dcterms:W3CDTF">2026-05-27T18:44:04Z</dcterms:modified>
  <dc:title>Bible.com.au: Colossians 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