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070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3: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now, put away  all the following: anger,  wrath,  malice,  slander,  and filthy language from your mouth.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lie  to one another, since you have put off  the old self  with its practic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ave put on  the new self. You are being renewed in knowledge according to the image of your  Creato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Christ there is not Greek and Jew, circumcision and uncircumcision, barbarian, Scythian, slave and free; but Christ is all and in all. The Christian L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as God’s chosen ones, holy and dearly loved,  put on compassion, kindness,  humility,  gentleness,  and patienc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aring with one another and forgiving one another if anyone has a grievance against another. Just as the Lord has forgiven you, so you are also to forgive.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bove all, put on love, which is the perfect bond of un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let the peace of Christ, to which you were also called  in one body, rule your hearts. And be thankfu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the word of Christ dwell richly among you, in all wisdom teaching and admonishing one another through psalms, hymns, and spiritual songs,  singing to God with gratitude in your hear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atever you do, in word or in deed, do everything in the name  of the Lord Jesus, giving thanks to God the Father through him.Christ in Your Ho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ife of the New M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ves, submit yourselves to your husbands, as is fitting in the Lor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usbands,  love your wives  and don’t be bitter  toward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hildren,  obey your parents in everything, for this pleases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athers,  do not exasperate  your children, so that they won’t become discourag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laves, obey your human  masters in everything. Don’t work only while being watched, as people-pleasers, but work wholeheartedly, fearing the Lor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atever you do, do it from the heart, as something done for the Lord and not for peopl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nowing that you will receive the reward of an inheritance from the Lord. You serve the Lord Chris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e wrongdoer  will be paid back for whatever wrong he has done, and there is no favoritis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if you have been raised with Christ, seek the things above, where Christ is, seated at the right hand of Go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t your minds on things above, not on earthly thing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you died,  and your life is hidden with Christ in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Christ, who is your  life, appears,  then you also will appear with him in glory.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put to death what belongs to your earthly nature: sexual immorality, impurity,  lust,  evil desire, and greed,  which is idolatr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of these, God’s wrath  is coming upon the disobedien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you once walked in these things when you were living  in them.]]></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2026-07-27T22:20:02Z</dcterms:created>
  <dcterms:modified xsi:type="dcterms:W3CDTF">2026-07-27T22:20:02Z</dcterms:modified>
  <dc:title>Bible.com.au: Colossians 3:1-25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