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tire fullness  of God’s nature dwells bodily  in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have been filled by him, who is the head  over every ruler and autho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lso circumcised in him with a circumcision not done with hands, by putting off the body of flesh,  in the circumcision of Christ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buried with him  in baptism, in which you were also raised with him  through faith in the working of God, who raised him from the dea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were dead in trespasses and in the uncircumcision of your flesh, he made you alive with him and forgave us all our trespa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rased the certificate of debt, with its obligations, that was against us and opposed to us, and has taken it away by nailing it to the cros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armed the rulers and authorities and disgraced them publicly; he triumphed over them in him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don’t let anyone judge  you in regard to food and drink  or in the matter of a festival or a new moon  or a Sabbath da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 shadow  of what was to come;  the substance is  Chris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condemn  you  by delighting in ascetic practices  and the worship of angels, claiming access to a visionary realm. Such people are inflated  by empty notions of their unspiritual  m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nt you to know how greatly I am struggling  for you, for those in Laodicea,  and for all who have not seen me in pers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’t hold on to the head, from whom the whole body,  nourished and held together by its ligaments and tendons, grows with growth from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ed with Christ  to the elements of this world, why do you live as if you still belonged to the world? Why do you submit to regulation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’t handle, don’t taste, don’t touch”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regulations refer to what is destined to perish by being used up; they are human commands and doctri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ese have a reputation for wisdom  by promoting self-made religion, false humility, and severe treatment of the body, they are not of any value in curbing self-indulgence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their hearts to be encouraged  and joined together in love, so that they may have all the riches of complete understanding and have the knowledge of God’s mystery  #— #Christ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are hidden all the treasures of wisdom  and knowledge. Christ versus the Colossian Heresy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aying this so that no one will deceive you with arguments that sound reason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may be absent in body, but I am with you in spirit,  rejoicing to see how well ordered you are and the strength of your faith in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just as you have received  Christ Jesus as Lord,  continue to walk in hi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rooted and built up in him  and established in the faith, just as you were taught,  and overflowing with gratitu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that no one takes you captive through philosophy and empty deceit based on human tradition,  based on the elements of the world, rather than Chris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2026-05-21T17:56:54Z</dcterms:created>
  <dcterms:modified xsi:type="dcterms:W3CDTF">2026-05-21T17:56:54Z</dcterms:modified>
  <dc:title>Bible.com.au: Colossians 2:1-23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