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0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2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ntire fullness  of God’s nature dwells bodily  in Chri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have been filled by him, who is the head  over every ruler and author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also circumcised in him with a circumcision not done with hands, by putting off the body of flesh,  in the circumcision of Christ,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were buried with him  in baptism, in which you were also raised with him  through faith in the working of God, who raised him from the dea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ou were dead in trespasses and in the uncircumcision of your flesh, he made you alive with him and forgave us all our trespass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erased the certificate of debt, with its obligations, that was against us and opposed to us, and has taken it away by nailing it to the cros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sarmed the rulers and authorities and disgraced them publicly; he triumphed over them in him. 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don’t let anyone judge  you in regard to food and drink  or in the matter of a festival or a new moon  or a Sabbath day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a shadow  of what was to come;  the substance is  Christ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one condemn  you  by delighting in ascetic practices  and the worship of angels, claiming access to a visionary realm. Such people are inflated  by empty notions of their unspiritual  mi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nt you to know how greatly I am struggling  for you, for those in Laodicea,  and for all who have not seen me in pers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n’t hold on to the head, from whom the whole body,  nourished and held together by its ligaments and tendons, grows with growth from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ied with Christ  to the elements of this world, why do you live as if you still belonged to the world? Why do you submit to regulations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n’t handle, don’t taste, don’t touch”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regulations refer to what is destined to perish by being used up; they are human commands and doctrin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these have a reputation for wisdom  by promoting self-made religion, false humility, and severe treatment of the body, they are not of any value in curbing self-indulgence. 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their hearts to be encouraged  and joined together in love, so that they may have all the riches of complete understanding and have the knowledge of God’s mystery  #— #Christ. 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m are hidden all the treasures of wisdom  and knowledge. Christ versus the Colossian Heresy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aying this so that no one will deceive you with arguments that sound reason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may be absent in body, but I am with you in spirit,  rejoicing to see how well ordered you are and the strength of your faith in Chri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just as you have received  Christ Jesus as Lord,  continue to walk in him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rooted and built up in him  and established in the faith, just as you were taught,  and overflowing with gratitud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careful that no one takes you captive through philosophy and empty deceit based on human tradition,  based on the elements of the world, rather than Chris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2026-07-24T06:49:04Z</dcterms:created>
  <dcterms:modified xsi:type="dcterms:W3CDTF">2026-07-24T06:49:04Z</dcterms:modified>
  <dc:title>Bible.com.au: Colossians 2:1-23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