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24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Colossians 1: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has told us about your love in the Spirit. Prayer for Spiritual Grow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this reason also, since the day we heard this, we haven’t stopped praying for you. We are asking  that you may be filled with the knowledge  of his will  in all wisdom and spiritual understanding,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at you may walk worthy of the Lord, fully pleasing to him: bearing fruit in every good work  and growing in the knowledge of God,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ing strengthened  with all power,  according to his glorious  might, so that you may have great endurance and patience, joyfull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iving thanks to the Father, who has enabled you  to share in the saints’ inheritance in the light.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has rescued  us from the domain of darkness and transferred us into the kingdom  of the Son  he loves.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 him we have redemption,  the forgiveness of sins.The Centrality of Chri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is the image of the invisible God, the firstborn over all creation.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everything was created by him, in heaven and on earth,the visible and the invisible,whether thrones or dominionsor rulers or authorities —all things have been created through him and for him.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is before all things, and by him all things  hold togeth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reet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is also the head of the body, the church;he is the beginning, the firstborn from the dead, so that he might come to havefirst place in everyth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God was pleased to haveall his fullness  dwell in him,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rough him to reconcileeverything to himself,whether things on earth or things in heaven,by making peace through his blood,  shed on the cross.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nce you were alienated and hostile in your minds as expressed in your evil action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now he has reconciled you by his physical body through his death,  to present you holy, faultless,  and blameless before him  #—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f indeed you remain grounded and steadfast in the faith  and are not shifted away from the hope  of the gospel that you heard. This gospel has been proclaimed in all creation  under heaven,  and I, Paul,  have become a servant of it.Paul’s Ministr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ow I rejoice in my sufferings  for you, and I am completing in my flesh what is lacking in Christ’s afflictions for his body,  that is, the churc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have become its servant, according to God’s commission that was given to me for you, to make the word of God fully know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mystery hidden for ages and generations but now revealed to his saint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od wanted to make known among the Gentiles the glorious wealth of this mystery, which is Christ  in you, the hope  of glor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ul, an apostle of Christ Jesus by God’s will,  and Timothy  our broth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e proclaim him, warning and teaching everyone with all wisdom, so that we may present everyone mature in Chris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 labor for this, striving  with his strength that works powerfully in me.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the saints in Christ at Colossae, who are faithful brothers and sisters.Grace to you and peace from God our Father. Thanksgiv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e always thank God, the Father of our Lord Jesus Christ, when we pray for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we have heard of your faith in Christ Jesus and of the love you have for all the sain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cause of the hope reserved for you in heaven. You have already heard about this hope in the word of truth,  the gosp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at has come to you. It is bearing fruit  and growing all over the world,  just as it has among you since the day you heard it and came to truly appreciate  God’s grace.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learned this from Epaphras,  our dearly loved fellow servant. He is a faithful minister of Christ  on your  behalf,]]></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2026-05-21T17:56:16Z</dcterms:created>
  <dcterms:modified xsi:type="dcterms:W3CDTF">2026-05-21T17:56:16Z</dcterms:modified>
  <dc:title>Bible.com.au: Colossians 1:1-29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