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has told us about your love in the Spirit. Prayer for Spiritual Grow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reason also, since the day we heard this, we haven’t stopped praying for you. We are asking  that you may be filled with the knowledge  of his will  in all wisdom and spiritual understand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may walk worthy of the Lord, fully pleasing to him: bearing fruit in every good work  and growing in the knowledge of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ing strengthened  with all power,  according to his glorious  might, so that you may have great endurance and patience, joyful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ving thanks to the Father, who has enabled you  to share in the saints’ inheritance in the ligh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has rescued  us from the domain of darkness and transferred us into the kingdom  of the Son  he lov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him we have redemption,  the forgiveness of sins.The Centrality of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is the image of the invisible God, the firstborn over all creati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thing was created by him, in heaven and on earth,the visible and the invisible,whether thrones or dominionsor rulers or authorities —all things have been created through him and for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before all things, and by him all things  hold toge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is also the head of the body, the church;he is the beginning, the firstborn from the dead, so that he might come to havefirst place in every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God was pleased to haveall his fullness  dwell in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rough him to reconcileeverything to himself,whether things on earth or things in heaven,by making peace through his blood,  shed on the cros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you were alienated and hostile in your minds as expressed in your evil ac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he has reconciled you by his physical body through his death,  to present you holy, faultless,  and blameless before him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indeed you remain grounded and steadfast in the faith  and are not shifted away from the hope  of the gospel that you heard. This gospel has been proclaimed in all creation  under heaven,  and I, Paul,  have become a servant of it.Paul’s Minis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 rejoice in my sufferings  for you, and I am completing in my flesh what is lacking in Christ’s afflictions for his body,  that is, the chur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become its servant, according to God’s commission that was given to me for you, to make the word of God fully kn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ystery hidden for ages and generations but now revealed to his sai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wanted to make known among the Gentiles the glorious wealth of this mystery, which is Christ  in you, the hope  of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God’s will,  and Timothy  our br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proclaim him, warning and teaching everyone with all wisdom, so that we may present everyone mature in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labor for this, striving  with his strength that works powerfully in m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saints in Christ at Colossae, who are faithful brothers and sisters.Grace to you and peace from God our Father. Thanksgiv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lways thank God, the Father of our Lord Jesus Christ, when we pray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have heard of your faith in Christ Jesus and of the love you have for all the sai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f the hope reserved for you in heaven. You have already heard about this hope in the word of truth,  the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has come to you. It is bearing fruit  and growing all over the world,  just as it has among you since the day you heard it and came to truly appreciate  God’s gr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earned this from Epaphras,  our dearly loved fellow servant. He is a faithful minister of Christ  on your  behalf,]]></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2026-07-24T06:49:05Z</dcterms:created>
  <dcterms:modified xsi:type="dcterms:W3CDTF">2026-07-24T06:49:05Z</dcterms:modified>
  <dc:title>Bible.com.au: Colossians 1:1-29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