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the eyes of the Lord Godare on the sinful kingdom, and I will obliterate itfrom the face of the earth. However, I will not totally destroythe house of Jacob  —this is the Lord’s declarati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m about to give the command,and I will shake the house of Israel among all the nations,as one shakes a sieve,but not a pebble will fall to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sinners among my people who say, “Disaster will never overtake or confront us,” will die by the sword.Announcement of Resto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I will restore the fallen shelter  of David: I will repair its gaps,restore its ruins, and rebuild it as in the days of ol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y may possessthe remnant of Edom and all the nationsthat bear my name , —this is the declaration of the Lord; he will do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the days are coming —this is the Lord’s declaration —when the plowman will overtake the reaper and the one who treads grapes,the sower of seed.The mountains will drip with sweet wine,and all the hills will flow with i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estore the fortunes of my people Israel. ,They will rebuild and occupy ruined cities, plant vineyards and drink their wine,make gardens and eat their produ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lant them on their land,and they will never again be uprootedfrom the land I have given them. The Lord your God has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fth Vision: The Lord beside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the Lord standing beside the altar,  and he said:Strike the capitals of the pillars so that the thresholds shake;knock them down on the heads of all the people.Then I will kill the rest of them with the sword. None of those who flee will get away; none of the fugitives will esc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y dig down to Sheol, from there my hand will take them;if they climb up to heaven, from there I will bring them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y hideon the top of Carmel,from there I will track them down and seize them;if they conceal themselvesfrom my sight on the sea floor, from there I will commandthe sea serpent to bite th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y are drivenby their enemies into captivity, from there I will commandthe sword to kill them. I will keep my eye on themfor harm and not for go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he God of Armies —he touches the earth; it melts, and all who dwell in it mourn;all of it rises like the Nileand subsides like the Nile of Egyp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ds his upper chambersin the heavens and lays the foundation of his vaulton the earth. He summons the water of the seaand pours it out over the surface of the earth. The Lord is his name. Announcement of Judg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raelites, are you not like the Cushites to me? This is the Lord’s declaration.Didn’t I bring Israel from the land of Egypt,the Philistines from Caphtor, ,and the Arameans from Kir? ]]></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2026-05-22T21:12:23Z</dcterms:created>
  <dcterms:modified xsi:type="dcterms:W3CDTF">2026-05-22T21:12:23Z</dcterms:modified>
  <dc:title>Bible.com.au: Amos 9:1-15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