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5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of this, won’t the land quake and all who dwell in it mourn? All of it will rise like the Nile; it will surge and then subsidelike the Nile in Egyp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n that day —this is the declaration of the Lord God —I will make the sun go down at noon; I will darken the land in the daytim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turn your feasts into mourning and all your songs into lamentation; I will cause everyone  to wear sackcloth and every head to be shaved. I will make that grieflike mourning for an only son and its outcome like a bitter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ok, the days are coming —this is the declaration of the Lord God —when I will send a famine through the land:not a famine of bread or a thirst for water,but of hearing the words of the Lor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ople will stagger from sea to seaand roam from north to eastseeking the word of the Lord, but they will not fin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at day the beautiful young women, the young men also, will faint from thirs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who swear by the guilt of Samaria and say, “As your god lives, Dan,” or, “As the way , of Beer-sheba lives”  —they will fall, never to rise agai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urth Vision: A Basket of Summer Fr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od showed me this: a basket of summer fru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sked me, “What do you see, Amos? ” I replied, “A basket of summer fruit.” ,The Lord said to me, “The end has come for my people Israel;  I will no longer spare the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at day the temple  songs  will become wailing”  #— #this is the Lord God’s declaration. “Many dead bodies, thrown everywhere!  Silence!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this, you who trample on the needy and do away with the poor of the lan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king, “When will the New Moon be overso we may sell grain, and the Sabbath,so we may market wheat? We can reduce the measurewhile increasing the price and cheat with dishonest scal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can buy the poor with silverand the needy for a pair of sandals and even sell the chaff!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as sworn  by the Pride of Jacob: ,I will never forget all their deeds. ]]></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2026-06-25T03:45:16Z</dcterms:created>
  <dcterms:modified xsi:type="dcterms:W3CDTF">2026-06-25T03:45:16Z</dcterms:modified>
  <dc:title>Bible.com.au: Amos 8:1-14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