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3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asked me, “What do you see, Amos? ” I replied, “A plumb line.”Then the Lord said, “I am setting a plumb line among my people Israel;  I will no longer spare th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aac’s high places  will be deserted,and Israel’s sanctuaries will be in ruins; I will rise up against the house of Jeroboamwith a sword.”Amaziah’s Opposi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aziah the priest  of Bethel sent word to King Jeroboam of Israel, saying, “Amos has conspired against you  right here in the house of Israel. The land cannot endure all his wor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Amos has said this: ‘Jeroboam will die by the sword, and Israel will certainly go into exile from its homeland.’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maziah said to Amos, “Go away, you seer!  Flee to the land of Judah. Earn your living  and give your prophecies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don’t ever prophesy  at Bethel again, for it is the king’s sanctuary  and a royal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Amos answered Amaziah, “I was  not a prophet or the son of a prophet; , rather, I was  a herdsman,  and I took care of sycamore fi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took me from following the flock  and said to me, ‘Go, prophesy to my people Israel.’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hear the word of the Lord. You say:Do not prophesy  against Israel;do not preach  against the house of Isaa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is is what the Lord says:Your wife will be a prostitute in the city, your sons and daughters will fall by the sword, and your land will be divided upwith a measuring line.You yourself will die on pagan  soil, and Israel will certainly go into exile from its home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rst Vision: Locu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od showed me this: He was forming a swarm of locusts  at the time the spring crop first began to sprout #— #after the cutting of the king’s h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locusts finished eating the vegetation of the land,  I said, “Lord God, please forgive!  How will Jacob survive since he is so small?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relented concerning this.  “It will not happen,” he said.Second Vision: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God showed me this: The Lord God was calling for a judgment by fire.  It consumed the great deep and devoured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said, “Lord God, please stop!  How will Jacob survive since he is so smal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relented concerning this.  “This will not happen either,” said the Lord God.Third Vision: A Plumb L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owed me this: The Lord was standing there by a vertical wall with a plumb line in his hand.]]></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2026-07-24T06:54:46Z</dcterms:created>
  <dcterms:modified xsi:type="dcterms:W3CDTF">2026-07-24T06:54:46Z</dcterms:modified>
  <dc:title>Bible.com.au: Amos 7:1-17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