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has sworn by himself  #— #this is the declaration of the Lord, the God of Armies:I loathe Jacob’s pride and hate his citadels, so I will hand over the city  and everything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there are ten men left in one house, they will di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close relative  and burner , will remove his corpse  from the house. He will call to someone in the inner recesses of the house, “Any more with you? ”That person will reply, “None.”Then he will say, “Silence, because the Lord’s name must not be invok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commands:The large house will be smashed to pieces,and the small house to rubbl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horses gallop on the cliffs?Does anyone plow there with oxen? Yet you have turned justice into poison and the fruit of righteousness into wormwoo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ho rejoice over Lo-debar and say, “Didn’t we capture Karnaimfor ourselves by our own strength?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look, I am raising up a nationagainst you, house of Israel  —this is the declaration of the Lord,the God of Armies —and they will oppress youfrom the entrance of Hamath ,to the Brook of the Araba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the Complac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ose who are at ease in Zion and to those who feel secure on the hill of Samaria —the notable people in this first of the nations,those the house of Israel comes t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ross over to Calneh  and see;go from there to great Hamath; then go down to Gath  of the Philistines.Are you better than these kingdoms?Is their territory larger than y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dismiss any thought of the evil day and bring in a reign of violenc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lie on beds inlaid with ivory, sprawled out on their couches, and dine on lambs from the flock and calves from the st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improvise songs  to the sound of the harp and invent  their own musical instruments like Davi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drink wine by the bowlful and anoint themselves with the finest oilsbut do not grieve over the ruin of Josep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ey will now go into exileas the first of the captives, and the feasting  of those who sprawl outwill come to an end.Israel’s Pride Judged]]></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2026-06-15T12:28:41Z</dcterms:created>
  <dcterms:modified xsi:type="dcterms:W3CDTF">2026-06-15T12:28:41Z</dcterms:modified>
  <dc:title>Bible.com.au: Amos 6:1-14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