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made the Pleiades and Orion, who turns darkness  into dawn and darkens day into night, who summons the water of the sea and pours it out over the surface of the earth  —the Lord is his na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ings destruction  on the strong, ,and it falls on the fortr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te the one who convicts the guilty at the city gate,and they despise  the one who speaks with integr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because you trample on the poor and exact a grain tax from him,you will never live in the houses of cut stone you have built;you will never drink the winefrom the lush vineyardsyou have plant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know your crimes are manyand your sins innumerable.They oppress the righteous,  take a bribe,and deprive the poor of justice  at the city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ose who have insight will keep silent ,at such a time,for the days ar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rsue good and not evilso that you may live,and the Lord, the God of Armies,will be with youas you have claim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te evil and love good; establish justice at the city gate. Perhaps the Lord, the God of Armies, will be gracious to the remnant of Josep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the God of Armies, the Lord, says:There will be wailing in all the public squares; they will cry out in anguish  in all the streets.The farmer will be called on to mourn, and professional mourners , to w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ill be wailing in all the vineyards, for I will pass among you. The Lord has spoken.The Da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ation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you who long for the day of the Lord! What will the day of the Lord be for you?It will be darkness and not ligh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like a man who flees from a lion only to have a bear confront him.He goes home and rests his hand against the wallonly to have a snake bit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n’t the day of the Lordbe darkness rather than light, even gloom without any brightness in i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te, I despise, your feasts! I can’t stand the stenchof your solemn assembli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you offer meyour burnt offerings and grain offerings, I will not accept them; I will have no regardfor your fellowship offerings of fattened cattl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away from me the noise of your songs!I will not listen to the music of your harp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justice flow like water,and righteousness, like an unfailing strea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use of Israel, was it sacrifices and grain offerings that you presented to me during the forty years in the wildernes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have taken up  Sakkuth your king and Kaiwan your star god,  images you have made for yourselv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send you into exile beyond Damascus.”  The Lord, the God of Armies, is his name.  He has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message that I am singing for you, a lament,  hous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has fallen;Virgin Israel  will never rise again. She lies abandoned on her landwith no one to raise her u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Lord God says:The city that marches out a thousand strongwill have only a hundred left, and the one that marches out a hundred strongwill have only ten left  in the house of Israel.Seek God and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says to the house of Israel:Seek me and liv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seek Bethel or go to Gilgal or journey to Beer-sheba, for Gilgal will certainly go into exile,and Bethel will come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and live,or he will spread like fire throughout the house of Joseph;it will consume everythingwith no one at Bethel to extinguish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turn justice into wormwood also throw righteousness to the groun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2026-06-12T03:50:13Z</dcterms:created>
  <dcterms:modified xsi:type="dcterms:W3CDTF">2026-06-12T03:50:13Z</dcterms:modified>
  <dc:title>Bible.com.au: Amos 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