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wo or three cities staggeredto another city to drink water but were not satisfied, yet you did not return  to me.This is the Lord’s decla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truck you with blight and mildew; the locust devoured your many gardens and vineyards,your fig trees and olive trees, yet you did not return to me. This is the Lord’s decla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plagues like those of Egypt; I killed your young men with the sword, along with your captured horses. I caused the stench of your campto fill your nostrils, yet you did not return to me. This is the Lord’s decla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verthrew some of youas I  overthrew Sodom and Gomorrah, and you were like a burning sticksnatched from a fire, yet you did not return to me  —This is the Lord’s decla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srael, that is what I will do to you,and since I will do that to you,Israel, prepare to meet your G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here:the one who forms the mountains, creates the wind, and reveals his thoughts to man, the one who makes the dawn out of darknessand strides on the heights of the earth. The Lord, the God of Armies, is his na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cial and Spiritual Corrup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message, you cows of Bashan who are on the hill of Samaria,women who oppress the poorand crush the needy, who say to their husbands,“Bring us something to drin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God has sworn  by his holiness: Look, the days are coming when you will be taken away with hooks, every last one of you with fishhook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go through breaches in the wall, each woman straight ahead,and you will be driven along toward Harmon.This is the Lord’s decla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to Bethel and rebel;rebel even more at Gilgal! Bring your sacrifices every morning, your tenths every three d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fer leavened bread as a thanksgiving sacrifice, and loudly proclaim your freewill offerings, for that is what you Israelites love to do! This is the declaration of the Lord God.God’s Discipline and Israel’s Aposta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you absolutely nothing to eat , in all your cities,a shortage of food in all your communities,yet you did not return to me. This is the Lord’s decla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withheld the rain from you while there were still three months until harvest.I sent rain on one citybut no rain on another. One field received rainwhile a field with no rain withered.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2026-05-23T19:47:31Z</dcterms:created>
  <dcterms:modified xsi:type="dcterms:W3CDTF">2026-05-23T19:47:31Z</dcterms:modified>
  <dc:title>Bible.com.au: Amos 4:1-13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