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71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 has roared; who will not fear?The Lord God has spoken; who will not prophesy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on the citadels in Ashdod and on the citadels in the land of Egypt:Assemble on the mountains of Samaria, and see the great turmoil in the cityand the acts of oppression within i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re incapable of doing right  —this is the Lord’s declaration —those who store up violence and destruction in their citade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e Lord God says:An enemy  will surround the land;he will destroy  your strongholdsand plunder your citadel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As the shepherd snatches two legsor a piece of an earfrom the lion’s mouth, so the Israelites who live in Samariawill be rescuedwith only the corner of a bed or the  cushion  of a couch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and testify  against the house of Jacob —this is the declaration of the Lord God,the God of Ar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the altars of Bethel on the day I punish Israel for its crimes;the horns of the altar  will be cut offand fall to the groun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molish the winter house and the summer house; the houses inlaid with ivory  will be destroyed,and the great houses  will come to an end.This is the Lord’s declar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Reasons for Punishing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is message that the Lord has spoken against you, Israelites, against the entire clan that I brought from the land of Egypt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known only you out of all the clans of the earth;therefore, I will punish you for all your iniquiti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wo walk together without agreeing to mee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lion roar  in the forestwhen it has no prey?Does a young lion growl from its lairunless it has captured some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bird land in a trap on the groundif there is no bait for it?Does a trap spring from the groundwhen it has caught nothi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am’s horn  is blown in a city,aren’t people afraid? If a disaster  occurs in a city,hasn’t the Lord done it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Lord God does nothingwithout revealing his counselto his servants the prophet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2026-06-24T08:48:40Z</dcterms:created>
  <dcterms:modified xsi:type="dcterms:W3CDTF">2026-06-24T08:48:40Z</dcterms:modified>
  <dc:title>Bible.com.au: Amos 3:1-15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