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I destroyed the Amorite  as Israel advanced;his height  was like the cedars,and he was as sturdy as the oaks;I destroyed his fruit  above and his roots ben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brought you from the land of Egypt and led you forty years in the wilderness in order to possess the land of the Amorit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aised up some of your sons as prophets and some of your young men as Nazirites. Is this not the case, Israelites?This is the Lord’s decla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made the Nazirites drink wineand commanded the prophets,“Do not prophes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I am about to crush  you in your place as a wagon crushes when full of gr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scape will fail the swift, the strong one will not maintain his strength, and the warrior will not save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rcher will not stand his ground, the one who is swift of footwill not save himself,and the one riding a horse will not save his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the most courageous of the warriorswill flee naked on that day  —this is the Lord’s decla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I will not relent from punishing Moab for three crimes, even four,because he burned the bonesof the king of Edom to li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I will send fire against Moab,and it will consume the citadels of Kerioth. Moab will die with a tumult, with shouting and the sound of the ram’s ho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ut off the judge  from the landand kill all its officials  with him.The Lord has spoken.Judgment on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I will not relent from punishing Judah for three crimes, even four,because they have rejected the instruction of the Lordand have not kept his statutes. The lies  that their ancestors followed have led them ast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will send fire  against Judah,and it will consume the citadels of Jerusalem.Judgment on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I will not relent from punishing Israel for three crimes, even four,because they sell a righteous person for silverand a needy person for a pair of sandal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trample the heads of the poor on the dust of the groundand obstruct the path of the needy. A man and his father have sexual relationswith the same girl, profaning my holy na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tretch out beside every altar on garments taken as collateral, and in the house of their Godthey drink wine obtained through fines.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2026-08-03T16:07:07Z</dcterms:created>
  <dcterms:modified xsi:type="dcterms:W3CDTF">2026-08-03T16:07:07Z</dcterms:modified>
  <dc:title>Bible.com.au: Amos 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