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ys:I will not relent from punishing Tyre for three crimes, even four,because they handed overa whole community of exiles to Edomand broke  a treaty of brotherhoo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will send fire  against the walls of Tyre,and it will consume its citade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I will not relent from punishing Edom for three crimes, even four,because he pursued his brother with the sword. He stifled his compassion,his anger tore at him  continually,and he harbored his rage incessant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will send fire against Teman, and it will consume the citadels of Boz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I will not relent from punishing the Ammonites for three crimes, even four,because they ripped openthe pregnant women of Gilead in order to enlarge their territor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I will set fire to the walls of Rabbah, and it will consume its citadels.There will be shouting on the day of battle and a violent wind on the day of the stor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ir king and his princeswill go into exile together. The Lord has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Amos, who was one of the sheep breeders , from Tekoa  #— #what he saw regarding Israel in the days of King Uzziah  of Judah and Jeroboam  son of Jehoash, king of Israel, two years before the earthquak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The Lord roars  from Zionand makes his voice heard from Jerusalem;the pastures of the shepherds mourn, ,and the summit of Carmel  withers.Judgment on Israel’s Neighb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ys:I will not relent from punishing Damascus for three crimes, even four, because they threshed Gilead with iron sled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will send fire against Hazael’s palace,and it will consume Ben-hadad’s  citade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eak down the gates , of Damascus.I will cut off the ruler from the Valley of Aven,and the one who wields the scepter from Beth-eden.The people of Aram will be exiled to Kir. The Lord has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ys:I will not relent from punishing Gaza for three crimes, even four,because they exiled a whole community,handing them over to 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will send fire against the walls of Gaza,and it will consume its citad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cut off the ruler from Ashdod, and the one who wields the scepter from Ashkelon. I will also turn my hand against Ekron,and the remainder of the Philistines  will perish.The Lord God has spoken.]]></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2026-06-07T02:42:43Z</dcterms:created>
  <dcterms:modified xsi:type="dcterms:W3CDTF">2026-06-07T02:42:43Z</dcterms:modified>
  <dc:title>Bible.com.au: Amos 1:1-15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