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got up from the ground, and though his eyes were open, he could see nothing. So they took him by the hand and led him into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as unable to see for three days and did not eat or drink.Saul’s Baptis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a disciple in Damascus named Ananias, and the Lord said to him in a vision, “Ananias.”“Here I am, Lord,” he repli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et up and go to the street called Straight,” the Lord said to him, “to the house of Judas, and ask for a man from Tarsus named Saul, since he is praying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a vision he has seen a man named Ananias coming in and placing his hands on him so that he may regain his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rd,” Ananias answered, “I have heard from many people about this man, how much harm he has done to your saints in Jerusal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has authority here from the chief priests to arrest all who call on your na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said to him, “Go, for this man is my chosen instrument to take my name to Gentiles, kings, and Israel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how him how much he must suffer for m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anias went and entered the house. He placed his hands on him and said, “Brother Saul, the Lord Jesus, who appeared to you on the road you were traveling, has sent me so that you may regain your sight and be filled with the Holy Spiri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mascus Ro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once something like scales fell from his eyes, and he regained his sight. Then he got up and was baptiz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taking some food, he regained his strength. Saul Proclaiming the MessiahSaul was with the disciples in Damascus for some t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mmediately he began proclaiming Jesus in the synagogues: “He is the Son of Go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who heard him were astounded and said, “Isn’t this the man in Jerusalem who was causing havoc for those who called on this name and came here for the purpose of taking them as prisoners to the chief priests?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aul grew stronger and kept confounding the Jews who lived in Damascus by proving that Jesus is the Mess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many days had passed, the Jews conspired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aul learned of their plot. So they were watching the gates day and night intending to kill hi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is disciples took him by night and lowered him in a large basket through an opening in the wall. Saul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he arrived in Jerusalem,  he tried to join the disciples, but they were all afraid of him, since they did not believe he was a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rnabas, however, took him and brought him to the apostles and explained to them how Saul had seen the Lord on the road and that the Lord had talked to him, and how in Damascus he had spoken boldly  in the name of Jesu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aul was still breathing threats and murder against the disciples  of the Lord. He went to the high pries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ul was coming and going with them in Jerusalem, speaking boldly in the name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conversed and debated with the Hellenistic Jews, but they tried to kill hi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brothers found out, they took him down to Caesarea and sent him off to Tarsus. The Church’s Grow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church  throughout all Judea, Galilee, and Samaria had peace and was strengthened. Living in the fear of the Lord and encouraged by the Holy Spirit, it increased in numbers.The Healing of Aenea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Peter was traveling from place to place, he also came down to the saints  who lived in Lydda.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 he found a man named Aeneas, who was paralyzed and had been bedridden for eight yea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eter said to him, “Aeneas, Jesus Christ heals you. Get up and make your bed,”  and immediately he got up.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all who lived in Lydda and Sharon  saw him and turned to the Lord.Dorcas Restored to Lif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Joppa  there was a disciple named Tabitha (which is translated Dorcas). She was always doing good works  and acts of chari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out that time she became sick and died. After washing her, they placed her in a room upstai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equested letters  from him to the synagogues in Damascus, so that if he found any men or women who belonged to the Way,  he might bring them as prisoners to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ince Lydda was near Joppa, the disciples heard that Peter was there and sent two men to him who urged him, “Don’t delay in coming with 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eter got up and went with them. When he arrived, they led him to the room upstairs. And all the widows approached him, weeping and showing him the robes and clothes that Dorcas had made while she was with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eter sent them all out of the room. He knelt down, prayed, and turning toward the body said, “Tabitha, get up.” She opened her eyes, saw Peter, and sat up.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gave her his hand and helped her stand up. He called the saints and widows and presented her al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became known throughout Joppa, and many believed in the Lo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eter stayed for some time in Joppa with Simon,  a leather tann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he traveled and was nearing Damascus, a light from heaven suddenly flashed aroun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alling to the ground, he heard a voice saying to him, “Saul, Saul, why are you persecuting m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are you, Lord? ” Saul said.“I am Jesus, the one you are persecuting,” he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et up and go into the city, and you will be told what you must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en who were traveling with him stood speechless, hearing the sound but seeing no one. ]]></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2026-06-12T02:56:28Z</dcterms:created>
  <dcterms:modified xsi:type="dcterms:W3CDTF">2026-06-12T02:56:28Z</dcterms:modified>
  <dc:title>Bible.com.au: Acts 9:1-43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