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7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8: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re was great joy in that city.The Response of Sim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man named Simon had previously practiced sorcery in that city and amazed the Samaritan people, while claiming to be somebody grea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ll paid attention to him, from the least of them to the greatest, and they said, “This man is called the Great Power of Go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were attentive to him because he had amazed them with his sorceries for a long ti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they believed Philip, as he proclaimed the good news about the kingdom of God and the name of Jesus Christ, both men and women were baptize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n Simon himself believed. And after he was baptized, he followed Philip everywhere and was amazed as he observed the signs and great miracles  that were being performed.Simon’s S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apostles who were at Jerusalem heard that Samaria had received the word of God, they sent Peter and John to them.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they went down there, they prayed for them so that the Samaritans might receive the Holy Spirit because he had not yet come down on any of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had only been baptized in the name of the Lord Jesu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Peter and John laid their hands on them, and they received the Holy Spir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 the Persecuto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Simon saw that the Spirit  was given through the laying on of the apostles’ hands, he offered them mon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aying, “Give me this power also so that anyone I lay hands on may receive the Holy Spir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Peter told him, “May your silver be destroyed with you, because you thought you could obtain the gift of God with money!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have no part or share in this matter, because your heart is not right before Go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repent of this wickedness of yours, and pray to the Lord that, if possible, your heart’s intent may be forgiv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I see you are poisoned by bitterness and bound by wickednes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ray to the Lord for me,” Simon replied, “so that nothing you have said may happen to me.”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after they had testified and spoken the word of the Lord, they traveled back to Jerusalem, preaching the gospel in many villages of the Samaritans.The Conversion of the Ethiopian Officia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 angel of the Lord spoke to Philip: “Get up and go south to the road that goes down from Jerusalem to Gaza.” (This is the desert road.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he got up and went. There was an Ethiopian man, a eunuch  and high official of Candace, queen of the Ethiopians, who was in charge of her entire treasury. He had come to worship in Jerusalem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ul agreed with putting him to death.On that day a severe persecution broke out against the church in Jerusalem, and all except the apostles were scattered throughout the land of Judea and Samaria.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as sitting in his chariot on his way home, reading the prophet Isaiah alou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Spirit told Philip, “Go and join that chariot.”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Philip ran up to it, he heard him reading the prophet Isaiah, and said, “Do you understand what you’re reading?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ow can I,” he said, “unless someone guides me? ” So he invited Philip to come up and sit with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the Scripture passage he was reading was this:He was led like a sheep to the slaughter,and as a lamb is silent before its shearer,so he does not open his mou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his humiliation justice was denied him.Who will describe his generation?For his life is taken from the ear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eunuch said to Philip, “I ask you, who is the prophet saying this about #— #himself or someone else?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hilip proceeded to tell him the good news about Jesus, beginning with that Scripture.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they were traveling down the road, they came to some water. The eunuch said, “Look, there’s water. What would keep me from being baptized? ”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he ordered the chariot to stop, and both Philip and the eunuch went down into the water, and he baptize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evout men buried Stephen and mourned deeply over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they came up out of the water, the Spirit of the Lord  carried Philip away, and the eunuch did not see him any longer but went on his way rejoic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hilip appeared in  Azotus,  and he was traveling and preaching the gospel in all the towns until he came to Caesarea.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ul,  however, was ravaging the church. He would enter house after house, drag off men and women, and put them in prison. Philip in Samar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ose who were scattered went on their way preaching the w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hilip went down to a  city in Samaria and proclaimed the Messiah to them.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rowds were all paying attention to what Philip said, as they listened and saw the signs he was perform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unclean spirits, crying out with a loud voice, came out of many who were possessed, and many who were paralyzed and lame were healed. ]]></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2026-06-09T23:07:17Z</dcterms:created>
  <dcterms:modified xsi:type="dcterms:W3CDTF">2026-06-09T23:07:17Z</dcterms:modified>
  <dc:title>Bible.com.au: Acts 8:1-40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