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6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tephen, full of grace and power, was performing great wonders and signs among the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position arose, however, from some members of the Freedmen’s Synagogue, composed of both Cyrenians and Alexandrians, and some from Cilicia and Asia, and they began to argue with Steph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ere unable to stand up against his wisdom and the Spirit by whom he was speak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ecretly persuaded some men to say, “We heard him speaking blasphemous words against Moses and God.”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irred up the people, the elders, and the scribes; so they came, seized him, and took him to the Sanhedr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presented false witnesses who said, “This man never stops speaking against this holy place and the law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eard him say that this Jesus of Nazareth will destroy this place and change the customs that Moses handed down to us.”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who were sitting in the Sanhedrin looked intently at him and saw that his face was like the face of an ang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Chosen to Serv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, as the disciples  were increasing in number, there arose a complaint by the Hellenistic Jews against the Hebraic Jews that their widows were being overlooked in the daily distributio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welve summoned the whole company of the disciples and said, “It would not be right for us to give up preaching the word of God to wait on tab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s and sisters, select from among you seven men of good reputation,  full of the Spirit  and wisdom, whom we can appoint to this du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devote ourselves to prayer and to the ministry of the word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roposal pleased the whole company. So they chose Stephen,  a man full of faith and the Holy Spirit, and Philip, Prochorus, Nicanor, Timon, Parmenas, and Nicolaus, a convert from Antioch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d them stand before the apostles, who prayed  and laid their hands on 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ord of God spread, the disciples in Jerusalem increased  greatly in number, and a large group of priests became obedient to the faith.Stephen Accused of Blasphem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2026-08-03T16:06:20Z</dcterms:created>
  <dcterms:modified xsi:type="dcterms:W3CDTF">2026-08-03T16:06:20Z</dcterms:modified>
  <dc:title>Bible.com.au: Acts 6:1-15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