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presProps" Target="presProps.xml"/>
  <Relationship Id="rId22" Type="http://schemas.openxmlformats.org/officeDocument/2006/relationships/viewProps" Target="viewProps.xml"/>
  <Relationship Id="rId2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9446923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cts 6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Stephen, full of grace and power, was performing great wonders and signs among the people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position arose, however, from some members of the Freedmen’s Synagogue, composed of both Cyrenians and Alexandrians, and some from Cilicia and Asia, and they began to argue with Stephen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unable to stand up against his wisdom and the Spirit by whom he was speaking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they secretly persuaded some men to say, “We heard him speaking blasphemous words against Moses and God.” 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tirred up the people, the elders, and the scribes; so they came, seized him, and took him to the Sanhedri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also presented false witnesses who said, “This man never stops speaking against this holy place and the law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we heard him say that this Jesus of Nazareth will destroy this place and change the customs that Moses handed down to us.”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ll who were sitting in the Sanhedrin looked intently at him and saw that his face was like the face of an angel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even Chosen to Serve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ose days, as the disciples  were increasing in number, there arose a complaint by the Hellenistic Jews against the Hebraic Jews that their widows were being overlooked in the daily distribution. 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Twelve summoned the whole company of the disciples and said, “It would not be right for us to give up preaching the word of God to wait on table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rothers and sisters, select from among you seven men of good reputation,  full of the Spirit  and wisdom, whom we can appoint to this duty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will devote ourselves to prayer and to the ministry of the word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proposal pleased the whole company. So they chose Stephen,  a man full of faith and the Holy Spirit, and Philip, Prochorus, Nicanor, Timon, Parmenas, and Nicolaus, a convert from Antioch.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had them stand before the apostles, who prayed  and laid their hands on  them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o the word of God spread, the disciples in Jerusalem increased  greatly in number, and a large group of priests became obedient to the faith.Stephen Accused of Blasphemy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8">
  <a:themeElements>
    <a:clrScheme name="Theme6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2026-06-02T20:04:10Z</dcterms:created>
  <dcterms:modified xsi:type="dcterms:W3CDTF">2026-06-02T20:04:10Z</dcterms:modified>
  <dc:title>Bible.com.au: Acts 6:1-15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