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me,” Peter asked her, “did you sell the land for this price? ”“Yes,” she said, “for that pr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eter said to her, “Why did you agree to test the Spirit of the Lord? Look, the feet of those who have buried your husband are at the door, and they will carry you ou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tantly she dropped dead at his feet. When the young men came in, they found her dead, carried her out, and buried her besid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reat fear came on the whole church and on all who heard these things.Apostolic Signs and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signs and wonders were being done among the people through the hands of the apostles.  They were all together in Solomon’s Colonnad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else dared to join them, but the people spoke well of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lievers were added to the Lord in increasing numbers #— #multitudes of both men and wo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a result, they would carry the sick out into the streets and lay them on cots and mats so that when Peter came by, at least his shadow  might fall on som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a multitude came together from the towns surrounding Jerusalem, bringing the sick and those who were tormented by unclean spirits, and they were all healed.In and out of Pri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rose up. He and all who were with him, who belonged to the party of the Sadducees, were filled with jealous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ying to the Holy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y arrested the apostles and put them in the public jai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n angel of the Lord opened the doors of the jail during the night, brought them out, and sai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and stand in the temple, and tell the people all about this lif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ing this, they entered the temple at daybreak and began to teach.The Apostles on Trial AgainWhen the high priest and those who were with him arrived, they convened the Sanhedrin #— #the full council of the Israelites #— #and sent orders to the jail to have them brough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servants  got there, they did not find them in the jail; so they returned and repo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found the jail securely locked, with the guards standing in front of the doors, but when we opened them, we found no one in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 captain of the temple police and the chief priests heard these things, they were baffled about them, wondering what would come of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one came and reported to them, “Look! The men you put in jail are standing in the temple and teaching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commander went with the servants and brought them in without force, because they were afraid the people might stone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y brought them in, they had them stand before the Sanhedrin, and the high priest ask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a man named Ananias, with his wife Sapphira, sold a piece of proper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dn’t we strictly order you not to teach in this name?  Look, you have filled Jerusalem with your teaching and are determined to make us guilty of this man’s blo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and the apostles replied, “We must obey God rather than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ancestors raised up Jesus,  whom you had murdered by hanging him on a tre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exalted this man to his right hand as ruler and Savior, to give repentance to Israel and forgiveness of sin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re witnesses of these things, and so is the Holy Spirit  whom God has given to those who obey him.”Gamaliel’s Adv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heard this, they were enraged and wanted to kill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 Pharisee named Gamaliel, a teacher of the law who was respected by all the people, stood up in the Sanhedrin and ordered the men  to be taken outside for a little whi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to them, “Men of Israel, be careful about what you’re about to do to the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ago Theudas rose up, claiming to be somebody, and a group of about four hundred men rallied to him. He was killed, and all his followers were dispersed and came to nothing.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 Judas the Galilean rose up in the days of the census and attracted a following. He also perished, and all his followers were scatt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ever, he kept back part of the proceeds with his wife’s knowledge, and brought a portion of it and laid it at the apostles’ fee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in the present case, I tell you, stay away from these men and leave them alone. For if this plan or this work is of human origin, it will fail;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is of God, you will not be able to overthrow them. You may even be found fighting against God.” They were persuaded by him.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they called in the apostles and had them flogged, they ordered them not to speak in the name of Jesus and released the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went out from the presence of the Sanhedrin, rejoicing that they were counted worthy to be treated shamefully on behalf of the Nam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ry day in the temple, and in various homes, they continued teaching and proclaiming the good news that Jesus is the Mess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anias,” Peter asked, “why has Satan filled your heart  to lie to the Holy Spirit and keep back part of the proceeds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sn’t it yours while you possessed it? And after it was sold, wasn’t it at your disposal? Why is it that you planned this thing in your heart? You have not lied to people but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heard these words, Ananias dropped dead, and a great fear came on all who hea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young men got up, wrapped his body, carried him out, and buried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ree hours later, his wife came in, not knowing what had happen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2026-06-09T23:49:48Z</dcterms:created>
  <dcterms:modified xsi:type="dcterms:W3CDTF">2026-06-09T23:49:48Z</dcterms:modified>
  <dc:title>Bible.com.au: Acts 5:1-42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