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eter was filled with the Holy Spirit and said to them, “Rulers of the people and elde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are being examined today about a good deed done to a disabled man, by what means he was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it be known to all of you and to all the people of Israel, that by the name of Jesus Christ of Nazareth, whom you crucified and whom God raised from the dead #— #by him this man is standing here before you health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Jesus isthe stone rejected by you builders,which has become the corner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is salvation in no one else, for there is no other name under heaven given to people by which we must be saved.” The Boldness of the Discip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observed the boldness of Peter and John and realized that they were uneducated and untrained men, they were amazed and recognized that they had been with Jesu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ince they saw the man who had been healed standing with them, they had nothing to say in opposi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y ordered them to leave the Sanhedrin, they conferred among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ying, “What should we do with these men? For an obvious sign has been done through them, clear to everyone living in Jerusalem, and we cannot deny i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so that this does not spread any further among the people, let’s threaten them against speaking to anyone in this name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John Arres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y called for them and ordered them not to speak or teach at all in the name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ter and John answered them, “Whether it’s right in the sight of God for us to listen to you rather than to God, you decid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e are unable to stop speaking about what we have seen and hear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reatening them further, they released them. They found no way to punish them because the people were all giving glory to God over what had been don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is sign of healing had been performed on a man over forty years old.Prayer for Bol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y were released, they went to their own people and reported everything the chief priests and the elders had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heard this, they raised their voices together to God and said, “Master, you are the one who made the heaven, the earth, and the sea, and everything in the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said through the Holy Spirit, by the mouth of our father David your servant: Why do the Gentiles rageand the peoples plot futile th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take their standand the rulers assemble togetheragainst the Lord and against his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n fact, in this city both Herod and Pontius Pilate, with the Gentiles and the people of Israel, assembled together against your holy servant Jesus, whom you anointe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they were speaking to the people, the priests, the captain of the temple police, and the Sadducees confronted th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do whatever your hand and your will had predestined to take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Lord, consider their threats, and grant that your servants may speak your word with all boldnes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you stretch out your hand for healing, and signs and wonders  are performed through the name of your holy servant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y had prayed, the place where they were assembled was shaken, and they were all filled with the Holy Spirit and began to speak the word of God boldly. All Things in Com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 entire group of those who believed were of one heart and mind, and no one claimed that any of his possessions was his own, but instead they held everything in commo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th great power the apostles were giving testimony to the resurrection of the Lord Jesus, and great grace was on all of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re was not a needy person among them because all those who owned lands or houses sold them, brought the proceeds of what was sold,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aid them at the apostles’ feet. This was then distributed to each person as any had nee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oseph, a Levite from Cyprus by birth, the one the apostles called Barnabas (which is translated Son of Encouragemen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ld a field he owned, brought the money, and laid it at the apostles’ fee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were annoyed that they were teaching the people and proclaiming in Jesus the resurrection of the dea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eized them and took them into custody until the next day since it was already eve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many of those who heard the message believed, and the number of the men  came to about five thousand.Peter and John Face the Jewish Leader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day, their rulers, elders, and scribes assemble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th Annas the high priest, Caiaphas, John, Alexander, and all the members of the high-priestly famil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y had Peter and John stand before them, they began to question them: “By what power or in what name have you done this? ”]]></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2026-06-23T00:26:14Z</dcterms:created>
  <dcterms:modified xsi:type="dcterms:W3CDTF">2026-06-23T00:26:14Z</dcterms:modified>
  <dc:title>Bible.com.au: Acts 4:1-37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