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91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3: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he jumped up and started to walk, and he entered the temple with them #— #walking, leaping, and praising Go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the people saw him walking and praising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recognized that he was the one who used to sit and beg at the Beautiful Gate of the temple. So they were filled with awe and astonishment at what had happened to him. Preaching in Solomon’s Colonnad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ile he  was holding on to Peter and John, all the people, utterly astonished, ran toward them in what is called Solomon’s Colonnad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Peter saw this, he addressed the people: “Fellow Israelites, why are you amazed at this? Why do you stare at us, as though we had made him walk by our own power or godlin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God of Abraham, Isaac, and Jacob, the God of our ancestors,  has glorified his servant Jesus, whom you handed over and denied before Pilate,  though he had decided to release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denied the Holy and Righteous One  and asked to have a murderer released to you.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killed the source  of life, whom God raised from the dead; we are witnesses of thi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y faith in his name, his name has made this man strong, whom you see and know. So the faith that comes through Jesus has given him this perfect health in front of all of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now, brothers and sisters, I know that you acted in ignorance, just as your leaders also di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ealing of a Lame M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this way God fulfilled what he had predicted through all the prophets #— #that his Messiah would suffer.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repent  and turn back, so that your sins may be wiped ou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seasons of refreshing may come from the presence of the Lord, and that he may send Jesus, who has been appointed  for you as the Messi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aven must receive him until the time of the restoration of all things, which God spoke about through his holy prophets from the beginning.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ses said:  The Lord your God will raise up for you a prophet like me from among your brothers. You must listen to everything he tells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everyone who does not listen to that prophet will be completely cut off from the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addition, all the prophets who have spoken, from Samuel and those after him, have also foretold these day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are the sons  of the prophets and of the covenant that God made with your ancestors, saying to Abraham, And all the families of the earth will be blessed through your offspr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od raised up his servant  and sent him first to you to bless you by turning each of you from your evil ways.”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Peter and John were going up to the temple for the time of prayer  at three in the afternoon.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man who was lame from birth was being carried there. He was placed each day at the temple gate called Beautiful, so that he could beg from those entering the templ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he saw Peter and John about to enter the temple, he asked for mone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eter, along with John, looked straight at him and said, “Look at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he turned to them, expecting to get something from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Peter said, “I don’t have silver or gold, but what I do have, I give you: In the name of Jesus Christ of Nazareth, get up and walk! ”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aking him by the right hand he raised him up, and at once his feet and ankles became strong.]]></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2026-06-12T02:55:23Z</dcterms:created>
  <dcterms:modified xsi:type="dcterms:W3CDTF">2026-06-12T02:55:23Z</dcterms:modified>
  <dc:title>Bible.com.au: Acts 3:1-26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