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569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ublius’s father was in bed suffering from fever and dysentery. Paul went to him, and praying and laying his hands on him, he healed hi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is, the rest of those on the island who had diseases also came and were hea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heaped many honors on us, and when we sailed, they gave us what we needed.Rome at La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three months we set sail in an Alexandrian ship that had wintered at the island, with the Twin Gods  as its figureh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utting in at Syracuse, we stayed three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there, after making a circuit along the coast,  we reached Rhegium. After one day a south wind sprang up, and the second day we came to Puteol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we found brothers and sisters  and were invited to stay a week with them. And so we came to R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brothers and sisters from there had heard the news about us and had come to meet us as far as the Forum of Appius and the Three Taverns. When Paul saw them, he thanked God and took coura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we entered Rome,  Paul was allowed to live by himself with the soldier who guarded him. Paul’s First Interview with Roman Jew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three days he called together the leaders of the Jews. When they had gathered he said to them, “Brothers, although I have done nothing against our people or the customs of our ancestors, I was delivered as a prisoner from Jerusalem into the hands of the Roman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lta’s Hospital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they examined me, they wanted to release me, since there was no reason for the death penalty in my cas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the Jews objected, I was compelled to appeal to Caesar;  even though I had no charge to bring against my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is reason I’ve asked to see you and speak to you. In fact, it is for the hope of Israel that I’m wearing this chai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said to him, “We haven’t received any letters about you from Judea. None of the brothers has come and reported or spoken anything evil about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e want to hear what your views are, since we know that people everywhere are speaking against this sect.” The Response to Paul’s Messag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arranging a day with him, many came to him at his lodging. From dawn to dusk he expounded and testified about the kingdom of God. He tried to persuade them about Jesus from both the Law of Moses and the Prophet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were persuaded by what he said, but others did not believe.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isagreeing among themselves, they began to leave after Paul made one statement:  “The Holy Spirit was right in saying to your  ancestors through the prophet Isa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he said,Go to these people and say:You will always be listening,but never understanding;and you will always be looking,but never perceiv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hearts of these peoplehave grown callous,their ears are hard of hearing,and they have shut their eyes;otherwise they might see with their eyesand hear with their ears,understand with their heartand turn,and I would heal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ce safely ashore, we  then learned that the island was called Malta.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let it be known to you that this salvation of God has been sent to the Gentiles; they will listen.” Paul’s Ministry Unhinder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ul stayed two whole years in his own rented house. And he welcomed all who visited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roclaiming the kingdom of God  and teaching about the Lord Jesus Christ with all boldness  and without hindran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cal people  showed us extraordinary kindness. They lit a fire and took us all in, since it was raining and co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Paul gathered a bundle of brushwood and put it on the fire, a viper came out because of the heat and fastened itself on his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local people saw the snake hanging from his hand, they said to one another, “This man, no doubt, is a murderer. Even though he has escaped the sea, Justice has not allowed him to liv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he shook the snake off into the fire and suffered no harm.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expected that he would begin to swell up or suddenly drop dead. After they waited a long time and saw nothing unusual happen to him, they changed their minds and said he was a god. Ministry in Malt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in the area around that place was an estate belonging to the leading man of the island, named Publius, who welcomed us and entertained us hospitably for three days.]]></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2026-06-21T11:18:31Z</dcterms:created>
  <dcterms:modified xsi:type="dcterms:W3CDTF">2026-06-21T11:18:31Z</dcterms:modified>
  <dc:title>Bible.com.au: Acts 28:1-31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