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53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Paul made his defense: “Neither against the Jewish law,  nor against the temple, nor against Caesar have I sinned in any 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Festus, wanting to do the Jews a favor,  replied to Paul, “Are you willing to go up to Jerusalem to be tried before me there on these charge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ul replied, “I am standing at Caesar’s tribunal, where I ought to be tried. I have done no wrong to the Jews, as even you yourself know very we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hen I did anything wrong and am deserving of death, I am not trying to escape death; but if there is nothing to what these men accuse me of, no one can give me up to them. I appeal to Caesar!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fter Festus conferred with his council, he replied, “You have appealed to Caesar; to Caesar you will go.”King Agrippa and Bernice Visit Fest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everal days later, King Agrippa and Bernice arrived in Caesarea and paid a courtesy call on Fest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nce they were staying there several days, Festus presented Paul’s case to the king, saying, “There’s a man who was left as a prisoner by Felix.]]></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I was in Jerusalem, the chief priests and the elders of the Jews presented their case and asked that he be condemne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answered them that it is not the Roman custom to give someone up  before the accused faces the accusers and has an opportunity for a defense against the charg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when they had assembled here, I did not delay. The next day I took my seat at the tribunal and ordered the man to be brought 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ppeal to Caes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accusers stood up but brought no charge against him of the evils I was expect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stead they had some disagreements  with him about their own religion and about a certain Jesus, a dead man Paul claimed to be a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ince I was at a loss in a dispute over such things, I asked him if he wanted to go to Jerusalem and be tried there regarding these matt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hen Paul appealed to be held for trial by the Emperor,  I ordered him to be kept in custody until I could send him to Caes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grippa said to Festus, “I would like to hear the man myself.”“Tomorrow you will hear him,” he replied. Paul before Agripp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next day, Agrippa and Bernice  came with great pomp and entered the auditorium with the military commanders and prominent men of the city. When Festus gave the command, Paul was brought 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Festus said, “King Agrippa and all men present with us, you see this man. The whole Jewish community has appealed to me concerning him, both in Jerusalem and here, shouting that he should not live any longer.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found that he had not done anything deserving of death, but when he himself appealed to the Emperor, I decided to send him.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have nothing definite to write to my lord about him. Therefore, I have brought him before all of you, and especially before you, King Agrippa, so that after this examination is over, I may have something to wri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t seems unreasonable to me to send a prisoner without indicating the charges against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ree days after Festus arrived in the province, he went up to Jerusalem from Caesarea.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hief priests and the leaders of the Jews presented their case against Paul to him; and they appeale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king for a favor against Paul, that Festus summon him to Jerusalem. They were, in fact, preparing an ambush along the road to kill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estus, however, answered that Paul should be kept at Caesarea, and that he himself was about to go there shortl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he said, “let those of you who have authority go down with me and accuse him, if he has done anything wro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he had spent not more than eight or ten days among them, he went down to Caesarea. The next day, seated at the tribunal, he commanded Paul to be brought i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e arrived, the Jews who had come down from Jerusalem stood around him and brought many serious charges that they were not able to prove. ]]></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2026-06-25T03:44:47Z</dcterms:created>
  <dcterms:modified xsi:type="dcterms:W3CDTF">2026-06-25T03:44:47Z</dcterms:modified>
  <dc:title>Bible.com.au: Acts 25:1-27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