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ose who were with me saw the light,  but they did not hear the voice of the one who was speaking to 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What should I do, Lord? ’“The Lord told me, ‘Get up and go into Damascus, and there you will be told everything that you have been assigne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I couldn’t see because of the brightness of the light,  I was led by the hand by those who were with me, and went into Damascu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one named Ananias, a devout man according to the law, who had a good reputation with all the Jews living the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me and stood by me and said, ‘Brother Saul, regain your sight.’ And in that very hour I looked up and saw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he God of our ancestors has appointed  you to know his will, to see  the Righteous One,  and to hear the words from his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nce you will be a witness for him to all people of what you have seen and hea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why are you delaying? Get up and be baptized, and wash away your sins,  calling on his na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I returned to Jerusalem and was praying in the temple, I fell into a tran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w him telling me, ‘Hurry and get out of Jerusalem quickly, because they will not accept your testimony abou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fathers, listen now to my defense before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id, ‘Lord, they know that in synagogue after synagogue I had those who believed in you imprisoned and beate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blood of your witness Stephen was being shed, I stood there giving approval  and guarding the clothes of those who killed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me, ‘Go, because I will send you far away to the Gentiles.’ ” Paul’s Roman Protec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listened to him up to this point. Then they raised their voices, shouting, “Wipe this man off the face of the earth! He should not be allowed to live!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were yelling and flinging aside their garments and throwing dust into the ai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mmander ordered him to be brought into the barracks, directing that he be interrogated with the scourge to discover the reason they were shouting against him like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hey stretched him out for the lash, Paul said to the centurion standing by, “Is it legal for you to scourge a man who is a Roman citizen and is uncondemned?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centurion heard this, he went and reported to the commander, saying, “What are you going to do? For this man is a Roman citiz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ommander came and said to him, “Tell me, are you a Roman citizen? ”“Yes,” he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ommander replied, “I bought this citizenship for a large amount of money.”“But I was born a citizen,” Paul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eard that he was addressing them in Aramaic,  they became even quiet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ose who were about to examine him withdrew from him immediately. The commander too was alarmed when he realized Paul was a Roman citizen and he had bound him. Paul before the Sanhedr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since he wanted to find out exactly why Paul was being accused by the Jews, he released him  and instructed the chief priests and all the Sanhedrin to convene.  He brought Paul down and placed him befor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ontinued, “I am a Jew, born in Tarsus of Cilicia but brought up in this city, educated at the feet of Gamaliel  according to the strictness of our ancestral law. I was zealous for God, just as all of you are toda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ersecuted this Way  to the death, arresting and putting both men and women in jai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both the high priest and the whole council of elders can testify about me. After I received letters from them to the brothers, I traveled to Damascus to arrest those who were there and bring them to Jerusalem to be punished. Paul’s Testimo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I was traveling and approaching Damascus, about noon an intense light from heaven suddenly flashed aroun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ell to the ground and heard a voice saying to me, ‘Saul, Saul, why are you persecuting m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nswered, ‘Who are you, Lord? ’“He said to me, ‘I am Jesus of Nazareth, the one you are persecuting.’]]></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2026-05-24T14:13:02Z</dcterms:created>
  <dcterms:modified xsi:type="dcterms:W3CDTF">2026-05-24T14:13:02Z</dcterms:modified>
  <dc:title>Bible.com.au: Acts 22:1-30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