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many lamps in the room upstairs where we were assem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young man named Eutychus was sitting on a window sill and sank into a deep sleep as Paul kept on talking. When he was overcome by sleep, he fell down from the third story and was picked up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Paul went down, bent over him, embraced him, and said, “Don’t be alarmed, because he’s ali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going upstairs, breaking the bread, and eating, Paul talked a long time until dawn. Then he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brought the boy home alive and were greatly comforted.From Troas to Mile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went on ahead to the ship and sailed for Assos, where we were going to take Paul on board, because these were his instructions, since he himself was going b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at Assos, we took him on board and went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iling from there, the next day we arrived off Chios. The following day we crossed over to Samos, and  the day after, we came to Miletu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aul had decided to sail past Ephesus to avoid spending time in the province of Asia, because he was hurrying to be in Jerusalem, if possible, for the day of Pentecost. Farewell Address to the Ephesian El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rom Miletus, he sent to Ephesus and summoned the elders of the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came to him, he said to them, “You know, from the first day I set foot in Asia, how I was with you the whole ti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rving the Lord with all humility, with tears, and during the trials that came to me through the plots of the Jew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at I did not hesitate to proclaim anything to you that was profitable and to teach you publicly and from house to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estified to both Jews and Greeks about repentance toward God  and faith in our Lord Jes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am on my way to Jerusalem, compelled by the Spirit,  not knowing what I will encounter the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xcept that in every town the Holy Spirit warns me that chains and afflictions are waiting for 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consider my life of no value to myself; my purpose is to finish my course  and the ministry  I received from the Lord Jesus,  to testify to the gospel of God’s 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I know that none of you, among whom I went about preaching the kingdom,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declare to you this day that I am innocent  of the blood of all of you,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I did not avoid declaring to you the whole plan of Go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uproar was over, Paul sent for the disciples, encouraged them, and after saying farewell, departed to go to Macedoni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on guard for yourselves and for all the flock  of which the Holy Spirit has appointed you as overseers,  to shepherd the church of God,  which he purchased with his own blo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my departure savage wolves will come in among you, not sparing the fl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n will rise up even from your own number and distort the truth to lure the disciples into following the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be on the alert, remembering that night and day for three years I never stopped warning each one of you with tear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I commit you to God and to the word of his grace,  which is able to build you up and to give you an inheritance  among all who are sanct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ot coveted anyone’s silver or gold or clothing.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yourselves know that I worked with my own hands to support myself and those who are with m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every way I’ve shown you that it is necessary to help the weak by laboring like this and to remember the words of the Lord Jesus, because he said, ‘It is more blessed to give than to receiv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he said this, he knelt down and prayed with all of them.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 were many tears shed by everyone. They embraced Paul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passed through those areas and offered them many words of encouragement, he came to Gre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rieving most of all over his statement that they would never see his face again. And they accompanied him to the ship.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tayed three months. The Jews plotted against him when he was about to set sail for Syria, and so he decided to go back through Macedoni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ccompanied  by Sopater son of Pyrrhus  from Berea, Aristarchus and Secundus from Thessalonica, Gaius from Derbe, Timothy,  and Tychicus  and Trophimus  from the province of A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men went on ahead and waited for us in Troa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sailed away from Philippi after the Festival of Unleavened Bread.  In five days we reached them at Troas, where we spent seven days.Eutychus Revived at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e week, we assembled to break bread.  Paul spoke to them, and since he was about to depart the next day, he kept on talking until midnigh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2026-07-24T06:47:58Z</dcterms:created>
  <dcterms:modified xsi:type="dcterms:W3CDTF">2026-07-24T06:47:58Z</dcterms:modified>
  <dc:title>Bible.com.au: Acts 20:1-38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