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3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were many lamps in the room upstairs where we were assemb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 young man named Eutychus was sitting on a window sill and sank into a deep sleep as Paul kept on talking. When he was overcome by sleep, he fell down from the third story and was picked up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Paul went down, bent over him, embraced him, and said, “Don’t be alarmed, because he’s aliv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going upstairs, breaking the bread, and eating, Paul talked a long time until dawn. Then he lef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brought the boy home alive and were greatly comforted.From Troas to Milet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went on ahead to the ship and sailed for Assos, where we were going to take Paul on board, because these were his instructions, since he himself was going by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met us at Assos, we took him on board and went on to Mityle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iling from there, the next day we arrived off Chios. The following day we crossed over to Samos, and  the day after, we came to Miletu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Paul had decided to sail past Ephesus to avoid spending time in the province of Asia, because he was hurrying to be in Jerusalem, if possible, for the day of Pentecost. Farewell Address to the Ephesian Eld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from Miletus, he sent to Ephesus and summoned the elders of the chur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in Macedo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came to him, he said to them, “You know, from the first day I set foot in Asia, how I was with you the whole tim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erving the Lord with all humility, with tears, and during the trials that came to me through the plots of the Jew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know that I did not hesitate to proclaim anything to you that was profitable and to teach you publicly and from house to ho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testified to both Jews and Greeks about repentance toward God  and faith in our Lord Jesu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w I am on my way to Jerusalem, compelled by the Spirit,  not knowing what I will encounter ther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xcept that in every town the Holy Spirit warns me that chains and afflictions are waiting for m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 consider my life of no value to myself; my purpose is to finish my course  and the ministry  I received from the Lord Jesus,  to testify to the gospel of God’s gr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w I know that none of you, among whom I went about preaching the kingdom, will ever see me ag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I declare to you this day that I am innocent  of the blood of all of you,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I did not avoid declaring to you the whole plan of Go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uproar was over, Paul sent for the disciples, encouraged them, and after saying farewell, departed to go to Macedonia.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 on guard for yourselves and for all the flock  of which the Holy Spirit has appointed you as overseers,  to shepherd the church of God,  which he purchased with his own bloo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know that after my departure savage wolves will come in among you, not sparing the floc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en will rise up even from your own number and distort the truth to lure the disciples into following them.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be on the alert, remembering that night and day for three years I never stopped warning each one of you with tear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now I commit you to God and to the word of his grace,  which is able to build you up and to give you an inheritance  among all who are sanctifi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have not coveted anyone’s silver or gold or clothing.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yourselves know that I worked with my own hands to support myself and those who are with m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 every way I’ve shown you that it is necessary to help the weak by laboring like this and to remember the words of the Lord Jesus, because he said, ‘It is more blessed to give than to receiv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fter he said this, he knelt down and prayed with all of them.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re were many tears shed by everyone. They embraced Paul and kiss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 had passed through those areas and offered them many words of encouragement, he came to Gree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rieving most of all over his statement that they would never see his face again. And they accompanied him to the ship.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tayed three months. The Jews plotted against him when he was about to set sail for Syria, and so he decided to go back through Macedonia.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as accompanied  by Sopater son of Pyrrhus  from Berea, Aristarchus and Secundus from Thessalonica, Gaius from Derbe, Timothy,  and Tychicus  and Trophimus  from the province of As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men went on ahead and waited for us in Troa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e sailed away from Philippi after the Festival of Unleavened Bread.  In five days we reached them at Troas, where we spent seven days.Eutychus Revived at Troa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first day of the week, we assembled to break bread.  Paul spoke to them, and since he was about to depart the next day, he kept on talking until midnight.]]></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2026-05-21T17:55:07Z</dcterms:created>
  <dcterms:modified xsi:type="dcterms:W3CDTF">2026-05-21T17:55:07Z</dcterms:modified>
  <dc:title>Bible.com.au: Acts 20:1-38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