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is it that each of us can hear them in our own native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Medes, Elamites; those who live in Mesopotamia, in Judea and Cappadocia, Pontus and Asi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Egypt and the parts of Libya near Cyrene; visitors from Rome (both Jews and convert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retans and Arabs #— #we hear them declaring the magnificent acts of God in our own tong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re all astounded and perplexed, saying to one another, “What does this mea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ome sneered and said, “They’re drunk on new wine.” Peter’s Ser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ter stood up with the Eleven, raised his voice, and proclaimed to them, “Fellow Jews and all you residents of Jerusalem, let this be known to you, and pay attention to my w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se people are not drunk, as you suppose, since it’s only nine in the morn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contrary, this is what was spoken through the prophet Jo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ill be in the last days, says God,that I will pour out my Spirit on all people;then your sons and your daughters will prophesy,your young men will see visions,and your old men will dream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ntec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ven pour out my Spiriton my servants in those days, both men and womenand they will prophes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isplay wonders in the heaven aboveand signs on the earth below:blood and fire and a cloud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turned to darknessand the moon to bloodbefore the great and glorious day of the Lord co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everyone who callson the name of the Lord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llow Israelites, listen to these words: This Jesus of Nazareth was a man attested to you by God with miracles, wonders, and signs that God did among you through him, just as you yourselves kno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ugh he was delivered up according to God’s determined plan and foreknowledge, you used  lawless people to nail him to a cross and kill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raised him up, ending the pains of death,  because it was not possible for him to be held by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ys of him:I saw the Lord ever before me;because he is at my right hand,I will not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my heart is gladand my tongue rejoices.Moreover, my flesh will rest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in Hadesor allow your holy one to see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had arrived, they were all together in one plac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revealed the paths of life to me;you will fill me with gladnessin your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rothers and sisters, I can confidently speak to you about the patriarch David: He is both dead and buried, and his tomb is with us to this da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he was a prophet, he knew that God had sworn an oath to him to seat one of his descendants  on his thron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ing what was to come, he spoke concerning the resurrection of the Messiah: He was not abandoned in Hades, and his flesh did not experience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Jesus; we are all witnesses of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since he has been exalted to the right hand of God  and has received from the Father the promised Holy Spirit,  he has poured out  what you both see and h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t was not David who ascended into the heavens, but he himself says:The Lord declared to my Lord,‘Sit at my right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your enemies your footstoo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the house of Israel know with certainty that God has made this Jesus, whom you crucified, both Lord and Messiah.” Call to Repent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y heard this, they were pierced to the heart and said to Peter and the rest of the apostles, “Brothers, what should we do?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sound like that of a violent rushing wind  came from heaven, and it filled the whole house where they were staying.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replied, “Repent  and be baptized,  each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promise is for you and for your children, and for all who are far off,  as many as the Lord our God will c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many other words he testified and strongly urged them, saying, “Be saved from this corrupt  generation! ”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ose who accepted his message were baptized, and that day about three thousand people were added to them.A Generous and Growing Chur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devoted themselves to the apostles’ teaching,  to the fellowship, to the breaking of bread, and to prayer.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filled with awe, and many wonders and signs were being performed through the apostle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all the believers were together and held all things in commo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sold their possessions and property and distributed the proceeds to all, as any had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 day they devoted themselves to meeting together in the temple, and broke bread from house to house. They ate their food with joyful and sincere heart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favor of all the people. Every day the Lord added to their number  those who were being sav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w tongues like flames of fire that separated and rested on each one of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were all filled  with the Holy Spirit and began to speak in different tongues,  as the Spirit enabled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ere Jews staying in Jerusalem, devout people from every nation  under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is sound occurred, a crowd came together and was confused because each one heard them speaking in his own langu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astounded and amazed, saying,  “Look, aren’t all these who are speaking Galileans?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2026-06-12T02:55:23Z</dcterms:created>
  <dcterms:modified xsi:type="dcterms:W3CDTF">2026-06-12T02:55:23Z</dcterms:modified>
  <dc:title>Bible.com.au: Acts 2:1-47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