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rispus, the leader of the synagogue, believed in the Lord, along with his whole household.  Many of the Corinthians, when they heard, believed and were bapti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Paul in a night vision, “Don’t be afraid, but keep on speaking and don’t be sil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am with you, and no one will lay a hand on you to hurt you, because I have many people in this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ayed there a year and a half, teaching the word of God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Gallio was proconsul of Achaia, the Jews made a united attack against Paul and brought him to the tribuna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man,” they said, “is persuading people to worship God in ways contrary to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Paul was about to open his mouth, Gallio said to the Jews, “If it were a matter of wrongdoing or of a serious crime, it would be reasonable for me to put up with you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se are questions about words, names, and your own law, see to it yourselves. I refuse to be a judge of such thing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drove them from the tribun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ll  seized Sosthenes,  the leader of the synagogue, and beat him in front of the tribunal, but none of these things mattered to Gallio.The Return Trip to Antio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nding the Corinthian Chu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staying for some time, Paul said farewell to the brothers and sisters and sailed away to Syria, accompanied by Priscilla and Aquila. He shaved his head at Cenchreae because of a vow he had tak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reached Ephesus  he left them there, but he himself entered the synagogue and debated with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asked him to stay for a longer time, he decli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aid farewell and added,  “I’ll come back to you again, if God wills.”  Then he set sail from Eph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landing at Caesarea, he went up to Jerusalem and greeted the church, then went down to Antioch.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pending some time there, he set out, traveling through one place after another in the region of Galatia and Phrygia, strengthening all the disciples. The Eloquent Apollo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 Jew named Apollos,  a native Alexandrian, an eloquent man who was competent in the use of the Scriptures, arrived in Eph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had been instructed in the way of the Lord; and being fervent in spirit,  he was speaking and teaching accurately about Jesus, although he knew only John’s baptis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egan to speak boldly in the synagogue. After Priscilla and Aquila heard him, they took him aside  and explained the way of God to him more accurat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 wanted to cross over to Achaia, the brothers and sisters wrote to the disciples to welcome him. After he arrived, he was a great help to those who by grace had believe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he  left Athens and went to Corin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vigorously refuted the Jews in public, demonstrating through the Scriptures that Jesus is the Messiah.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he found a Jew named Aquila,  a native of Pontus, who had recently come from Italy with his wife Priscilla because Claudius had ordered all the Jews to leave Rome. Paul came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ince they were of the same occupation, tentmakers by trade,  he stayed with them and wor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asoned in the synagogue every Sabbath and tried to persuade both Jews and Greek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ilas and Timothy arrived from Macedonia, Paul devoted himself to preaching the word  and testified to the Jews that Jesus is the Messia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resisted and blasphemed,  he shook out his clothes  and told them, “Your blood is on your own heads!  I am innocent.  From now on I will go to the Gentil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left there and went to the house of a man named Titius Justus, a worshiper of God, whose house was next door to the synagogu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2026-06-12T02:57:00Z</dcterms:created>
  <dcterms:modified xsi:type="dcterms:W3CDTF">2026-06-12T02:57:00Z</dcterms:modified>
  <dc:title>Bible.com.au: Acts 18:1-28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