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rowd and city officials who heard these things were ups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aking a security bond from Jason and the others, they released them.The Bereans Search the Scriptur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it was night, the brothers and sisters sent Paul and Silas away to Berea.  Upon arrival, they went into the synagogue of the J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here were of more noble character than those in Thessalonica, since they received the word with eagerness and examined  the Scriptures  daily to see if these things were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nsequently, many of them believed, including a number of the prominent Greek women as well as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from Thessalonica found out that the word of God had been proclaimed by Paul at Berea, they came there too, agitating and upsetting  the crow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brothers and sisters immediately sent Paul away to go to the coast, but Silas and Timothy  stayed o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escorted Paul brought him as far as Athens, and after receiving instructions for Silas and Timothy to come to him as quickly as possible, they departed. Paul in Athe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Paul was waiting for them in Athens, he was deeply distressed when he saw that the city was full of id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reasoned in the synagogue with the Jews and with those who worshiped God, as well as in the marketplace every day with those who happened to be ther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hort Ministry 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the Epicurean and Stoic philosophers also debated with him. Some said, “What is this ignorant show-off  trying to say? ”Others replied, “He seems to be a preacher of foreign deities” #— #because he was telling the good news about Jesus and the resurrecti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took him and brought him to the Areopagus,  and said, “May we learn about this new teaching you are presenting?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what you say sounds strange to us, and we want to know what these things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all the Athenians and the foreigners residing there spent their time on nothing else but telling or hearing something new.The Areopagus Addr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stood in the middle of the Areopagus and said, “People of Athens! I see that you are extremely religious in every resp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was passing through and observing the objects of your worship, I even found an altar on which was inscribed, ‘To an Unknown God.’ Therefore, what you worship in ignorance, this I proclaim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od who made the world and everything in it  #— #he is Lord of heaven and earth  #— #does not live in shrines made by hand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is he served by human hands, as though he needed anything,  since he himself gives everyone life and breath and all thing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ne man  he has made every nationality to live over the whole earth and has determined their appointed times and the boundaries of where they liv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did this so that they might seek God, and perhaps they might reach out and find him, though he is not far from each one of u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y passed through Amphipolis and Apollonia, they came to Thessalonica,  where there was a Jewish synagog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n him we live and move and have our being, as even some of your own poets have said, ‘For we are also his offspring.’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then, we are God’s offspring, we shouldn’t think that the divine nature is like gold or silver or stone, an image fashioned by human art and imaginatio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aving overlooked  the times of ignorance, God now commands all people everywhere to rep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has set a day when he is going to judge the world in righteousness by the man he has appointed. He has provided proof of this to everyone by raising him from the dea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heard about the resurrection of the dead, some began to ridicule him, but others said, “We’d like to hear from you again about th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Paul left their prese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ever, some people joined him and believed, including Dionysius the Areopagite, a woman named Damaris, and others with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usual, Paul went into the synagogue, and on three Sabbath days reasoned with them from the Scriptur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xplaining and proving that it was necessary for the Messiah to suffer and rise from the dead: “This Jesus I am proclaiming to you is the Messia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em were persuaded and joined Paul and Silas, including a large number of God-fearing Greeks, as well as a number of the leading women. Riot in the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Jews became jealous, and they brought together some wicked men from the marketplace, formed a mob, and started a riot in the city. Attacking Jason’s house, they searched for them to bring them out to the public assembl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did not find them, they dragged Jason and some of the brothers before the city officials, shouting, “These men who have turned the world upside down have come here to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ason has welcomed them. They are all acting contrary to Caesar’s decrees,  saying that there is another king #— #Jesus.” ]]></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2026-06-02T20:04:10Z</dcterms:created>
  <dcterms:modified xsi:type="dcterms:W3CDTF">2026-06-02T20:04:10Z</dcterms:modified>
  <dc:title>Bible.com.au: Acts 17:1-34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