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ssing by Mysia they went down to Troa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night Paul had a vision in which a Macedonian man was standing and pleading with him, “Cross over to Macedonia and help us!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e had seen the vision, we immediately made efforts to set out for Macedonia, concluding that God had called us to preach the gospel to them.Lydia’s Conver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roas we put out to sea and sailed straight for Samothrace, the next day to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re to Philippi,  a Roman colony and a leading city of the district of Macedonia. We stayed in that city for several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abbath day we went outside the city gate by the river, where we expected to find a place of prayer. We sat down and spoke to the women gather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God-fearing woman named Lydia, a dealer in purple cloth from the city of Thyatira, was listening. The Lord opened her heart to respond to what Paul was say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she and her household were baptized, she urged us, “If you consider me a believer in the Lord, come and stay at my house.”  And she persuaded us.Paul and Silas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as we were on our way to prayer, a slave girl met us who had a spirit by which she predicted the future.  She made a large profit for her owners by fortune-tel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he followed Paul and us she cried out, “These men, who are proclaiming to you  a way of salvation, are the servants of the Most Hig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Selects Timoth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did this for many days.Paul was greatly annoyed. Turning to the spirit, he said, “I command you in the name of Jesus Christ to come out of her! ” And it came out right aw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r owners realized that their hope of profit was gone, they seized Paul and Silas  and dragged them into the marketplace to the author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inging them before the chief magistrates, they said, “These men are seriously disturbing our city. They ar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e promoting customs that are not legal for us as Romans to adopt or practic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joined in the attack against them, and the chief magistrates stripped off their clothes and ordered them to be beaten with rod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had severely flogged them, they threw them in jail, ordering the jailer to guard them care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eceiving such an order, he put them into the inner prison and secured their feet in the stocks. A Midnight Deliver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out midnight Paul and Silas were praying and singing hymns to God, and the prisoners were listening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ddenly there was such a violent earthquake that the foundations of the jail were shaken, and immediately all the doors were opened, and everyone’s chains came loos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jailer woke up and saw the doors of the prison standing open, he drew his sword and was going to kill himself, since he thought the prisoners had esca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went on to Derbe and Lystra, where there was a disciple named Timothy,  the son of a believing Jewish woman,  but his father was a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alled out in a loud voice, “Don’t harm yourself, because we’re all 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jailer called for lights, rushed in, and fell down trembling before Paul and Sil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escorted them out and said, “Sirs, what must I do to be saved?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aid, “Believe in the Lord Jesus, and you will be saved #— #you and your househol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oke the word of the Lord to him along with everyone in 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them the same hour of the night and washed their wounds. Right away he and all his family were baptiz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brought them into his house, set a meal before them, and rejoiced because he had come to believe in God with his entire household. An Official Apolog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daylight came, the chief magistrates sent the police to say, “Release tho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jailer reported these words to Paul: “The magistrates have sent orders for you to be released. So come out now and go in peac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to them, “They beat us in public without a trial, although we are Roman citizens, and threw us in jail. And now are they going to send us away secretly? Certainly not! On the contrary, let them come themselves and escort us ou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rothers and sisters at Lystra and Iconium spoke highly of him.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olice reported these words to the magistrates. They were afraid when they heard that Paul and Silas were Roman citize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came to appease them, and escorting them from prison, they urged them to leave tow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leaving the jail, they came to Lydia’s house, where they saw and encouraged the brothers and sisters, and depart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wanted Timothy to go with him; so he took him and circumcised  him because of the Jews who were in those places, since they all knew that his father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traveled through the towns, they delivered the decisions reached by the apostles and elders at Jerusalem for the people to observ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strengthened in the faith and grew daily in numbers. Evangelization of Eur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hrough the region of Phrygia and Galatia; they had been forbidden by the Holy Spirit to speak the word in Asi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came to Mysia, they tried to go into Bithynia, but the Spirit of Jesus  did not allow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2026-05-21T17:55:07Z</dcterms:created>
  <dcterms:modified xsi:type="dcterms:W3CDTF">2026-05-21T17:55:07Z</dcterms:modified>
  <dc:title>Bible.com.au: Acts 16:1-40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