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who knows the heart, bore witness to them by giving them the Holy Spirit, just as he also did to u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made no distinction between us and them,  cleansing their hearts by faith.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n, why are you testing God by putting a yoke on the disciples’ necks  that neither our ancestors nor we have been able to b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e contrary, we believe that we are saved through the grace  of the Lord Jesus in the same way they a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hole assembly became silent and listened to Barnabas and Paul describe all the signs and wonders God had done through them among the Gentile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they stopped speaking, James responded, “Brothers, listen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meon  has reported how God first intervened to take from the Gentiles a people for his nam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words of the prophets agree with this, as it is writt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ese things I will returnand rebuild David’s fallen tent.I will rebuild its ruinsand set it up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at the rest of humanitymay seek the Lord —even all the Gentileswho are called by my name —declares the Lordwho makes these th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spute in Antio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nown from long ag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in my judgment, we should not cause difficulties for those among the Gentiles who turn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nstead we should write to them to abstain from things polluted by idols, from sexual immorality,  from eating anything that has been strangled, and from bl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since ancient times, Moses has had those who proclaim him in every city, and every Sabbath day he is read aloud in the synagogues.” The Letter to the Gentile Believ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apostles and the elders, with the whole church, decided to select men who were among them and to send them to Antioch with Paul and Barnabas: Judas, called Barsabbas, and Silas,  both leading men among the broth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rote:“From the apostles and the elders, your brothers,To the brothers and sisters among the Gentiles in Antioch, Syria, and Cilicia: Greet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nce we have heard that some without our authorization went out from us  and troubled you with their words and unsettled your heart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e have unanimously  decided to select men and send them to you along with our dearly loved Barnabas and Pau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 have risked their lives  for the name of our Lord Jesus Chri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we have sent Judas and Silas, who will personally report the same things by word of mou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men  came down from Judea and began to teach the brothers, “Unless you are circumcised  according to the custom prescribed by Moses,  you cannot be sav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t was the Holy Spirit’s decision #— #and ours #— #not to place further burdens on you beyond these requirements: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you abstain from food offered to idols, from blood, from eating anything that has been strangled, and from sexual immorality.  You will do well if you keep yourselves from these things.Farewell.”The Outcome of the Jerusalem Lett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y were sent off and went down to Antioch, and after gathering the assembly, they delivered the lett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y read it, they rejoiced because of its encourageme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oth Judas and Silas, who were also prophets themselves, encouraged the brothers and sisters and strengthened them with a long message.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fter spending some time there, they were sent back in peace  by the brothers and sisters to those who had sent them.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Paul and Barnabas, along with many others, remained in Antioch, teaching and proclaiming the word of the Lord. Paul and Barnabas Part Compan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fter some time had passed, Paul said to Barnabas, “Let’s go back and visit the brothers and sisters in every town  where we have preached the word of the Lord and see how they’re do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rnabas wanted to take along John who was called Mar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Paul insisted that they should not take along this man who had deserted them in Pamphylia and had not gone on with them to the wo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Paul and Barnabas had engaged them in serious argument and debate, Paul and Barnabas and some others were appointed to go up to the apostles and elders in Jerusalem about this issue.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had such a sharp disagreement that they parted company, and Barnabas took Mark  with him and sailed off to Cypr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Paul chose Silas and departed, after being commended by the brothers and sisters to the grace of the Lord.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traveled through Syria  and Cilicia, strengthening the church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y had been sent on their way by the church,  they passed through both Phoenicia and Samaria, describing in detail the conversion of the Gentiles, and they brought great joy to all the brothers and sist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y arrived at Jerusalem, they were welcomed by the church, the apostles, and the elders, and they reported all that God had done with the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some of the believers who belonged to the party of the Pharisees stood up and said, “It is necessary to circumcise them and to command them to keep the law of Moses.”The Jerusalem Counc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apostles and the elders gathered to consider this mat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re had been much debate, Peter stood up and said to them, “Brothers, you are aware that in the early days God made a choice among you,  that by my mouth the Gentiles would hear the gospel message and believe.]]></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2026-06-02T20:04:09Z</dcterms:created>
  <dcterms:modified xsi:type="dcterms:W3CDTF">2026-06-02T20:04:09Z</dcterms:modified>
  <dc:title>Bible.com.au: Acts 15:1-41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