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who knows the heart, bore witness to them by giving them the Holy Spirit, just as he also did to u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no distinction between us and them,  cleansing their hearts by fai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n, why are you testing God by putting a yoke on the disciples’ necks  that neither our ancestors nor we have been able to b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contrary, we believe that we are saved through the grace  of the Lord Jesus in the same way they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assembly became silent and listened to Barnabas and Paul describe all the signs and wonders God had done through them among the Gentil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y stopped speaking, James responded, “Brothers, listen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eon  has reported how God first intervened to take from the Gentiles a people for his na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words of the prophets agree with this, as it is writ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se things I will returnand rebuild David’s fallen tent.I will rebuild its ruinsand set it up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at the rest of humanitymay seek the Lord —even all the Gentileswho are called by my name —declares the Lordwho makes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pute in Antio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nown from long a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in my judgment, we should not cause difficulties for those among the Gentiles who turn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nstead we should write to them to abstain from things polluted by idols, from sexual immorality,  from eating anything that has been strangled, and from bl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ancient times, Moses has had those who proclaim him in every city, and every Sabbath day he is read aloud in the synagogues.” The Letter to the Gentile Believ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apostles and the elders, with the whole church, decided to select men who were among them and to send them to Antioch with Paul and Barnabas: Judas, called Barsabbas, and Silas,  both leading men among the br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rote:“From the apostles and the elders, your brothers,To the brothers and sisters among the Gentiles in Antioch, Syria, and Cilicia: Greet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nce we have heard that some without our authorization went out from us  and troubled you with their words and unsettled your heart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have unanimously  decided to select men and send them to you along with our dearly loved Barnabas and Pa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have risked their lives  for the name of our Lord Jesus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we have sent Judas and Silas, who will personally report the same things by word of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men  came down from Judea and began to teach the brothers, “Unless you are circumcised  according to the custom prescribed by Moses,  you cannot be sa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t was the Holy Spirit’s decision #— #and ours #— #not to place further burdens on you beyond these requirement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ou abstain from food offered to idols, from blood, from eating anything that has been strangled, and from sexual immorality.  You will do well if you keep yourselves from these things.Farewell.”The Outcome of the Jerusalem Let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y were sent off and went down to Antioch, and after gathering the assembly, they delivered the let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y read it, they rejoiced because of its encourage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oth Judas and Silas, who were also prophets themselves, encouraged the brothers and sisters and strengthened them with a long messag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spending some time there, they were sent back in peace  by the brothers and sisters to those who had sent th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aul and Barnabas, along with many others, remained in Antioch, teaching and proclaiming the word of the Lord. Paul and Barnabas Part Compan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some time had passed, Paul said to Barnabas, “Let’s go back and visit the brothers and sisters in every town  where we have preached the word of the Lord and see how they’re do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rnabas wanted to take along John who was called Ma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insisted that they should not take along this man who had deserted them in Pamphylia and had not gone on with them to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Paul and Barnabas had engaged them in serious argument and debate, Paul and Barnabas and some others were appointed to go up to the apostles and elders in Jerusalem about this issu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had such a sharp disagreement that they parted company, and Barnabas took Mark  with him and sailed off to Cypr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aul chose Silas and departed, after being commended by the brothers and sisters to the grace of the Lord.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raveled through Syria  and Cilicia, strengthening the chur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had been sent on their way by the church,  they passed through both Phoenicia and Samaria, describing in detail the conversion of the Gentiles, and they brought great joy to all the brothers and sis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arrived at Jerusalem, they were welcomed by the church, the apostles, and the elders, and they reported all that God had done with th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some of the believers who belonged to the party of the Pharisees stood up and said, “It is necessary to circumcise them and to command them to keep the law of Moses.”The Jerusalem Counc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postles and the elders gathered to consider this mat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re had been much debate, Peter stood up and said to them, “Brothers, you are aware that in the early days God made a choice among you,  that by my mouth the Gentiles would hear the gospel message and believ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2026-08-03T16:07:09Z</dcterms:created>
  <dcterms:modified xsi:type="dcterms:W3CDTF">2026-08-03T16:07:09Z</dcterms:modified>
  <dc:title>Bible.com.au: Acts 15:1-41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