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ystra a man was sitting who was without strength in his feet, had never walked, and had been lame from bi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listened as Paul spoke. After looking directly at him and seeing that he had faith to b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said in a loud voice, “Stand up on your feet! ” And he jumped up and began to walk arou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s saw what Paul had done, they shouted, saying in the Lycaonian language, “The gods have come down to us in human form!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rnabas they called Zeus, and Paul, Hermes, because he was the chief spea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of Zeus, whose temple was just outside the town, brought bulls and wreaths to the gates because he intended, with the crowds, to offer sacrif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postles Barnabas and Paul tore their robes when they heard this and rushed into the crowd, shout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Why are you doing these things? We are people also, just like you, and we are proclaiming good news to you, that you turn from these worthless things  to the living God, who made the heaven, the earth, the sea, and everything in t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past generations he allowed all the nations  to go their own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he did not leave himself without a witness,  since he did what is good by giving you rain from heaven and fruitful seasons  and filling you with food and your hearts with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owth and Persecution in Iconi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ough they said these things, they barely stopped the crowds from sacrificing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Jews came from Antioch and Iconium, and when they won over the crowds, they stoned Paul and dragged him out of the city, thinking he was dea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 disciples gathered around him, he got up and went into the town. The next day he left with Barnabas for Derbe. Church Plan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preached the gospel in that town and made many disciples, they returned to Lystra, to Iconium, and to Antioch,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rengthening the  disciples by encouraging them to continue in the faith  and by telling them, “It is necessary to go through many hardships  to enter the kingdom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had appointed elders  for them in every church and prayed with fasting, they committed them to the Lord in whom they had belie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passed through Pisidia and came to Pamphy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had spoken the word in Perga, they went down to Attal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re they sailed back to Antioch where they had been commended to the grace of God for the work they had now complete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y arrived and gathered the church together, they reported everything God had done with them  and that he had opened the door  of faith to the Genti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Iconium they entered the Jewish synagogue, as usual, and spoke in such a way that a great number of both Jews and Greeks believ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pent a considerable time with the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unbelieving Jews stirred up the Gentiles and poisoned their minds against the brothe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tayed there a long time and spoke boldly for the Lord, who testified to the message of his grace by enabling them to do signs and wond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eople of the city were divided, some siding with the Jews and others with the apostl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n attempt was made by both the Gentiles and Jews, with their rulers, to mistreat and ston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found out about it and fled to the Lycaonian towns of Lystra and Derbe and to the surrounding countrysid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they continued preaching the gospel. Mistaken for Gods in Lystr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2026-06-12T02:56:58Z</dcterms:created>
  <dcterms:modified xsi:type="dcterms:W3CDTF">2026-06-12T02:56:58Z</dcterms:modified>
  <dc:title>Bible.com.au: Acts 14:1-28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