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et dressed,” the angel told him, “and put on your sandals.” And he did. “Wrap your cloak around you,” he told him, “and follow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went out and followed, and he did not know that what the angel did was really happening, but he thought he was seeing a visi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they passed the first and second guards, they came to the iron gate that leads into the city, which opened to them by itself. They went outside and passed one street, and suddenly the angel left hi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Peter came to himself, he said, “Now I know for certain that the Lord has sent his angel and rescued me from Herod’s grasp and from all that the Jewish people expect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soon as he realized this, he went to the house of Mary, the mother of John who was called Mark,  where many had assembled and were pr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knocked at the door of the outer gate, and a servant named Rhoda came to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recognized Peter’s voice, and because of her joy, she did not open the gate but ran in and announced that Peter was standing at the outer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e out of your mind! ” they told her. But she kept insisting that it was true, and they said, “It’s his ange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ter, however, kept on knocking, and when they opened the door and saw him, they were amaz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tioning to them with his hand  to be silent, he described to them how the Lord had brought him out of the prison. “Tell these things to James  and the brothers,” he said, and he left and went to another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mes Martyred and Peter Jai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daylight, there was a great commotion among the soldiers as to what had become of P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rod had searched and did not find him, he interrogated the guards and ordered their execution. Then Herod went down from Judea to Caesarea and stayed there. Herod’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had been very angry with the people of Tyre and Sidon. Together they presented themselves before him. After winning over Blastus, who was in charge of the king’s bedroom, they asked for peace, because their country was supplied with food from the king’s countr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an appointed day, dressed in royal robes and seated on the throne, Herod delivered a speech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ssembled people began to shout, “It’s the voice of a god and not of a ma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once an angel of the Lord  struck him because he did not give the glory to God, and he was eaten by worms and di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spread and multipli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had completed their relief mission, Barnabas and Saul returned to  Jerusalem, taking along John who was called Mark.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time King Herod violently attacked some who belonged to the chur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executed James,  John’s brother,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aw that it pleased the Jews, he proceeded to arrest Peter too, during the Festival of Unleavened Brea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arrest, he put him in prison and assigned four squads of four soldiers each to guard him, intending to bring him out to the people after the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Peter was kept in prison, but the church was praying fervently to God for him.Peter Rescu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rod was about to bring him out for trial, that very night Peter, bound with two chains, was sleeping between two soldiers, while the sentries in front of the door guarded the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ddenly an angel of the Lord  appeared, and a light shone in the cell. Striking Peter on the side, he woke him up and said, “Quick, get up! ” And the chains fell off his wrists. ]]></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2026-08-03T16:06:19Z</dcterms:created>
  <dcterms:modified xsi:type="dcterms:W3CDTF">2026-08-03T16:06:19Z</dcterms:modified>
  <dc:title>Bible.com.au: Acts 12:1-25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